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73" r:id="rId10"/>
    <p:sldId id="274" r:id="rId11"/>
    <p:sldId id="275" r:id="rId12"/>
    <p:sldId id="276" r:id="rId13"/>
    <p:sldId id="266" r:id="rId14"/>
    <p:sldId id="277" r:id="rId15"/>
    <p:sldId id="264" r:id="rId16"/>
    <p:sldId id="278" r:id="rId17"/>
    <p:sldId id="267" r:id="rId18"/>
    <p:sldId id="279" r:id="rId19"/>
    <p:sldId id="269" r:id="rId20"/>
    <p:sldId id="270" r:id="rId21"/>
    <p:sldId id="271" r:id="rId22"/>
    <p:sldId id="272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96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35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650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771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035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505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240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8877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270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14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56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762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80A081-AECF-41A3-AF48-2519959A8897}" type="datetimeFigureOut">
              <a:rPr lang="en-US" smtClean="0"/>
              <a:t>12/9/2015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3BF706-8D86-4C43-9A37-035C9A897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5477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Bh_5F3aXTI" TargetMode="External"/><Relationship Id="rId2" Type="http://schemas.openxmlformats.org/officeDocument/2006/relationships/hyperlink" Target="https://www.youtube.com/watch?v=PbdM1db3JbY" TargetMode="Externa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PGLRO3fZnQ" TargetMode="External"/><Relationship Id="rId2" Type="http://schemas.openxmlformats.org/officeDocument/2006/relationships/hyperlink" Target="https://www.youtube.com/watch?v=J7nJksXDBWc" TargetMode="Externa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TSpXI03YcA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derekmclane.org/pages/portfolio.html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V-o4q-Y0-gE" TargetMode="External"/><Relationship Id="rId2" Type="http://schemas.openxmlformats.org/officeDocument/2006/relationships/hyperlink" Target="https://www.youtube.com/watch?v=ytFSehs2Rxw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broadway.com/videos/153772/designing-broadway-david-gallos-scenic-design-for-the-mountaintop/?show=mountaintop" TargetMode="External"/><Relationship Id="rId4" Type="http://schemas.openxmlformats.org/officeDocument/2006/relationships/hyperlink" Target="https://www.youtube.com/watch?v=qeChp6VQi8o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SCENOGRAPHERS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1658919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NOCMF02\Staff_F$\kafranzknigh\Desktop\l.a view of diagon alle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239000" cy="607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131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\\CNOCMF02\Staff_F$\kafranzknigh\Desktop\tumblr_nqtcnhVqKH1tjjr7so4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125" y="103094"/>
            <a:ext cx="8921675" cy="6691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56087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1981200"/>
            <a:ext cx="5943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/>
              <a:t>The </a:t>
            </a:r>
            <a:r>
              <a:rPr lang="en-US" sz="4000" dirty="0" smtClean="0"/>
              <a:t>English </a:t>
            </a:r>
            <a:r>
              <a:rPr lang="en-US" sz="4000" dirty="0" smtClean="0"/>
              <a:t>Patient</a:t>
            </a:r>
            <a:endParaRPr lang="en-US" sz="4000" dirty="0" smtClean="0"/>
          </a:p>
          <a:p>
            <a:r>
              <a:rPr lang="en-US" sz="4000" dirty="0" smtClean="0">
                <a:hlinkClick r:id="rId2"/>
              </a:rPr>
              <a:t>Harry Potter</a:t>
            </a:r>
            <a:endParaRPr lang="en-US" sz="4000" dirty="0" smtClean="0"/>
          </a:p>
          <a:p>
            <a:r>
              <a:rPr lang="en-US" sz="4000" dirty="0" smtClean="0">
                <a:hlinkClick r:id="rId3"/>
              </a:rPr>
              <a:t>Chaplin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0970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NOCMF02\Staff_F$\kafranzknigh\Desktop\sarahgreenwo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075"/>
            <a:ext cx="4495800" cy="5952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0" y="5943600"/>
            <a:ext cx="2294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SARAH GREENWOOD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80929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0"/>
            <a:ext cx="5486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4800" dirty="0" smtClean="0">
                <a:hlinkClick r:id="rId2"/>
              </a:rPr>
              <a:t>Sherlock Holmes</a:t>
            </a:r>
            <a:endParaRPr lang="en-US" sz="4800" dirty="0" smtClean="0"/>
          </a:p>
          <a:p>
            <a:pPr marL="342900" indent="-342900">
              <a:buAutoNum type="arabicPeriod"/>
            </a:pPr>
            <a:r>
              <a:rPr lang="en-US" sz="4800" dirty="0" smtClean="0"/>
              <a:t>Pride &amp; Prejudice</a:t>
            </a:r>
          </a:p>
          <a:p>
            <a:pPr marL="342900" indent="-342900">
              <a:buAutoNum type="arabicPeriod"/>
            </a:pPr>
            <a:r>
              <a:rPr lang="en-US" sz="4800" dirty="0" smtClean="0"/>
              <a:t>Atonement</a:t>
            </a:r>
          </a:p>
          <a:p>
            <a:pPr marL="342900" indent="-342900">
              <a:buAutoNum type="arabicPeriod"/>
            </a:pPr>
            <a:r>
              <a:rPr lang="en-US" sz="4800" dirty="0" smtClean="0">
                <a:hlinkClick r:id="rId3"/>
              </a:rPr>
              <a:t>Anna Karenina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37150899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00600" y="6326744"/>
            <a:ext cx="2054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RICK CARTER (1952-</a:t>
            </a:r>
            <a:endParaRPr lang="en-US" dirty="0"/>
          </a:p>
        </p:txBody>
      </p:sp>
      <p:pic>
        <p:nvPicPr>
          <p:cNvPr id="8194" name="Picture 2" descr="\\CNOCMF02\Staff_F$\kafranzknigh\Desktop\r.car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0976"/>
            <a:ext cx="4343400" cy="651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1904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6400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/>
          </a:p>
          <a:p>
            <a:pPr marL="342900" indent="-342900">
              <a:buAutoNum type="arabicPeriod"/>
            </a:pPr>
            <a:r>
              <a:rPr lang="en-US" sz="3600" dirty="0" smtClean="0"/>
              <a:t>Avatar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Star Wars the Force Awakens</a:t>
            </a:r>
          </a:p>
          <a:p>
            <a:pPr marL="342900" indent="-342900">
              <a:buAutoNum type="arabicPeriod"/>
            </a:pPr>
            <a:r>
              <a:rPr lang="en-US" sz="3600" dirty="0" smtClean="0"/>
              <a:t>Jurassic </a:t>
            </a:r>
            <a:r>
              <a:rPr lang="en-US" sz="3600" dirty="0" smtClean="0"/>
              <a:t>Park</a:t>
            </a:r>
          </a:p>
          <a:p>
            <a:pPr marL="342900" indent="-342900">
              <a:buAutoNum type="arabicPeriod"/>
            </a:pPr>
            <a:endParaRPr lang="en-US" sz="3600" dirty="0" smtClean="0"/>
          </a:p>
          <a:p>
            <a:pPr marL="342900" indent="-342900">
              <a:buAutoNum type="arabicPeriod"/>
            </a:pPr>
            <a:r>
              <a:rPr lang="en-US" sz="3600" dirty="0" smtClean="0"/>
              <a:t>Interview: </a:t>
            </a:r>
            <a:r>
              <a:rPr lang="en-US" sz="3600" dirty="0" smtClean="0">
                <a:hlinkClick r:id="rId2"/>
              </a:rPr>
              <a:t>The Creative Process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1361000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\\CNOCMF02\Staff_F$\kafranzknigh\Desktop\2B33B75D7-FF27-3B55-017F38A6E77FE8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81000"/>
            <a:ext cx="4229100" cy="611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981200" y="6019800"/>
            <a:ext cx="232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DEREK MCLANE (1958-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349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514600"/>
            <a:ext cx="5911298" cy="10464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Derek McLane’s </a:t>
            </a:r>
            <a:r>
              <a:rPr lang="en-US" sz="4400" dirty="0" smtClean="0">
                <a:hlinkClick r:id="rId2"/>
              </a:rPr>
              <a:t>Portfolio</a:t>
            </a:r>
            <a:endParaRPr lang="en-US" sz="4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589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81600" y="5619714"/>
            <a:ext cx="194867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Robin Wagner</a:t>
            </a:r>
          </a:p>
          <a:p>
            <a:r>
              <a:rPr lang="en-US" sz="2400" dirty="0" smtClean="0"/>
              <a:t>(b. 1933-</a:t>
            </a:r>
            <a:endParaRPr lang="en-US" sz="2400" dirty="0"/>
          </a:p>
        </p:txBody>
      </p:sp>
      <p:pic>
        <p:nvPicPr>
          <p:cNvPr id="1026" name="Picture 2" descr="\\CNOCMF02\Staff_F$\kafranzknigh\Desktop\robin2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4343400" cy="6145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2710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CNOCMF02\Staff_F$\kafranzknigh\Desktop\tn-500_wm8477392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32" y="228600"/>
            <a:ext cx="4267200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885038" y="5675293"/>
            <a:ext cx="288938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SANTO LOQUASTO</a:t>
            </a:r>
          </a:p>
          <a:p>
            <a:r>
              <a:rPr lang="en-US" sz="2800" dirty="0" smtClean="0"/>
              <a:t>(1944-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2743200"/>
            <a:ext cx="2299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Bullets Over </a:t>
            </a:r>
            <a:r>
              <a:rPr lang="en-US" dirty="0" err="1" smtClean="0"/>
              <a:t>broadway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72193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NOCMF02\Staff_F$\kafranzknigh\Desktop\8cm5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31" y="457200"/>
            <a:ext cx="8308769" cy="620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768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NOCMF02\Staff_F$\kafranzknigh\Desktop\8cm5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14400"/>
            <a:ext cx="8477973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50765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NOCMF02\Staff_F$\kafranzknigh\Desktop\91b1242bb4bcbd01c8abcde9d481ff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72787"/>
            <a:ext cx="8783645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39856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685800"/>
            <a:ext cx="74676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Behind the Scenes: </a:t>
            </a:r>
            <a:r>
              <a:rPr lang="en-US" sz="3200" dirty="0" smtClean="0">
                <a:hlinkClick r:id="rId2"/>
              </a:rPr>
              <a:t>Wicked</a:t>
            </a:r>
            <a:endParaRPr lang="en-US" sz="3200" dirty="0" smtClean="0"/>
          </a:p>
          <a:p>
            <a:endParaRPr lang="en-US" sz="3200" dirty="0"/>
          </a:p>
          <a:p>
            <a:r>
              <a:rPr lang="en-US" sz="3200" dirty="0" smtClean="0"/>
              <a:t>John Lee Beatty: </a:t>
            </a:r>
            <a:r>
              <a:rPr lang="en-US" sz="3200" dirty="0" smtClean="0">
                <a:hlinkClick r:id="rId3"/>
              </a:rPr>
              <a:t>The Nance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Interview with UW grad </a:t>
            </a:r>
            <a:r>
              <a:rPr lang="en-US" sz="3200" dirty="0" smtClean="0">
                <a:hlinkClick r:id="rId4"/>
              </a:rPr>
              <a:t>Andrew Lieber</a:t>
            </a:r>
            <a:r>
              <a:rPr lang="en-US" sz="3200" dirty="0" smtClean="0"/>
              <a:t>man</a:t>
            </a:r>
          </a:p>
          <a:p>
            <a:endParaRPr lang="en-US" sz="3200" dirty="0"/>
          </a:p>
          <a:p>
            <a:r>
              <a:rPr lang="en-US" sz="3200" dirty="0" smtClean="0"/>
              <a:t>David Gallo </a:t>
            </a:r>
            <a:r>
              <a:rPr lang="en-US" sz="3200" dirty="0" smtClean="0">
                <a:hlinkClick r:id="rId5"/>
              </a:rPr>
              <a:t>The Mountaintop</a:t>
            </a: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7729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\\CNOCMF02\Staff_F$\kafranzknigh\Desktop\bbc3c6df30f1043fedb21b01d775419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94270"/>
            <a:ext cx="8612777" cy="5734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591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CNOCMF02\Staff_F$\kafranzknigh\Desktop\031620061412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50526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592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\\CNOCMF02\Staff_F$\kafranzknigh\Desktop\tabarroset9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068859"/>
            <a:ext cx="8397522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27594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NOCMF02\Staff_F$\kafranzknigh\Desktop\ActIScene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0"/>
            <a:ext cx="7112000" cy="671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5977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\\CNOCMF02\Staff_F$\kafranzknigh\Desktop\angelicaset91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143000"/>
            <a:ext cx="8139137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7297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\\CNOCMF02\Staff_F$\kafranzknigh\Desktop\MV5BMjExMjk4NTYwOF5BMl5BanBnXkFtZTcwNTE1OTYzNw@@._V1_UY317_CR8,0,214,317_AL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456" y="110466"/>
            <a:ext cx="4495800" cy="6659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105400" y="6400800"/>
            <a:ext cx="2211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STUART CRAIG (1942-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77681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\\CNOCMF02\Staff_F$\kafranzknigh\Desktop\tumblr_nqtcnhVqKH1tjjr7so1_128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81000"/>
            <a:ext cx="8610600" cy="6113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85180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</TotalTime>
  <Words>79</Words>
  <Application>Microsoft Office PowerPoint</Application>
  <PresentationFormat>On-screen Show (4:3)</PresentationFormat>
  <Paragraphs>31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SCENOGRAPHERS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Seattle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SCENOGRAPHERS</dc:title>
  <dc:creator>Franz-Knight, Kira A</dc:creator>
  <cp:lastModifiedBy>Franz-Knight, Kira A</cp:lastModifiedBy>
  <cp:revision>9</cp:revision>
  <dcterms:created xsi:type="dcterms:W3CDTF">2015-12-08T21:50:02Z</dcterms:created>
  <dcterms:modified xsi:type="dcterms:W3CDTF">2015-12-09T22:33:27Z</dcterms:modified>
</cp:coreProperties>
</file>