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0A2D1-2E4D-421D-A883-C8B03982F67A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84006-DDFF-4730-BC55-9100672E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E14E429A-5F53-4737-9E38-CE9E8646F15C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310E6465-D82C-4F49-8D93-C1D456CA606B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20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E27FA33D-C657-47E9-837A-58BC60D59146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221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4C13D970-BBAB-4B9A-A280-DC8C1CDEA1FD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222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41099EC0-DF05-44E2-9808-82B7C90756C8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223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E2855B6F-A287-4014-A90D-D498D51A2108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22425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4AC7CF7E-B97D-460B-BF0C-76834B685DE2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225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0CCA849C-3961-4C49-BC86-57320F552094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226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0C5DE-883A-48EB-B9EB-29D862DADAA4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80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C7AC7D27-D859-413B-BC67-21917139FB0C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2AC87C53-3D82-4A8B-9502-8447B4A64468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5A7BEDD8-BA6D-4F3C-8BAF-4C1270B6BE54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214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6746676A-DD5E-4921-840E-130264AD804B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215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0F964178-2D59-4CBD-B144-45C25FA984D2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216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2DCAAAC9-3085-4404-918F-2F30EBA2232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217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A93FD14C-FCCD-43B3-B054-7F87ADA34B86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218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E94AA1D8-2F41-4B9C-B3A5-6BE759BD625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219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8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D4A0-9EA7-4304-9E16-7D7C3BC3C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6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9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7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2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1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16B10-8956-4DA5-8D37-50533D0F6FB2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7D251-7B54-4A0B-9ACA-D6A2DA4C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17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zvNnk2p3Y" TargetMode="External"/><Relationship Id="rId2" Type="http://schemas.openxmlformats.org/officeDocument/2006/relationships/hyperlink" Target="https://www.youtube.com/watch?v=HcIMY1Ah3aw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OQy5NAMiuxM" TargetMode="External"/><Relationship Id="rId4" Type="http://schemas.openxmlformats.org/officeDocument/2006/relationships/hyperlink" Target="https://www.youtube.com/watch?v=uOXKF1mb9H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tx1"/>
                </a:solidFill>
                <a:latin typeface="Arial "/>
              </a:rPr>
              <a:t>ROME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05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800 B.C.E. – 450 C.E.</a:t>
            </a:r>
          </a:p>
        </p:txBody>
      </p:sp>
    </p:spTree>
    <p:extLst>
      <p:ext uri="{BB962C8B-B14F-4D97-AF65-F5344CB8AC3E}">
        <p14:creationId xmlns:p14="http://schemas.microsoft.com/office/powerpoint/2010/main" val="13805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28600"/>
            <a:ext cx="4208463" cy="6249988"/>
          </a:xfrm>
        </p:spPr>
      </p:pic>
    </p:spTree>
    <p:extLst>
      <p:ext uri="{BB962C8B-B14F-4D97-AF65-F5344CB8AC3E}">
        <p14:creationId xmlns:p14="http://schemas.microsoft.com/office/powerpoint/2010/main" val="30519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65113"/>
            <a:ext cx="4208463" cy="6249987"/>
          </a:xfrm>
        </p:spPr>
      </p:pic>
      <p:sp>
        <p:nvSpPr>
          <p:cNvPr id="114691" name="TextBox 1"/>
          <p:cNvSpPr txBox="1">
            <a:spLocks noChangeArrowheads="1"/>
          </p:cNvSpPr>
          <p:nvPr/>
        </p:nvSpPr>
        <p:spPr bwMode="auto">
          <a:xfrm>
            <a:off x="5410200" y="2743200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altLang="en-US" sz="3600">
                <a:latin typeface="Arial "/>
              </a:rPr>
              <a:t>TUNIC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62000" y="188913"/>
            <a:ext cx="1905000" cy="64008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5600" y="719138"/>
            <a:ext cx="3694113" cy="5486400"/>
          </a:xfrm>
        </p:spPr>
      </p:pic>
      <p:pic>
        <p:nvPicPr>
          <p:cNvPr id="115715" name="Picture 2" descr="\\CNOCMF02\Staff_F$\kafranzknigh\Desktop\stola13294548038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274955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Box 1"/>
          <p:cNvSpPr txBox="1">
            <a:spLocks noChangeArrowheads="1"/>
          </p:cNvSpPr>
          <p:nvPr/>
        </p:nvSpPr>
        <p:spPr bwMode="auto">
          <a:xfrm>
            <a:off x="3473450" y="1219200"/>
            <a:ext cx="1365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US" altLang="en-US">
                <a:latin typeface="Arial "/>
              </a:rPr>
              <a:t>UNDER </a:t>
            </a:r>
          </a:p>
          <a:p>
            <a:pPr algn="ctr"/>
            <a:r>
              <a:rPr lang="en-US" altLang="en-US">
                <a:latin typeface="Arial "/>
              </a:rPr>
              <a:t>TUNIC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865688" y="1905000"/>
            <a:ext cx="925512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5718" name="TextBox 5"/>
          <p:cNvSpPr txBox="1">
            <a:spLocks noChangeArrowheads="1"/>
          </p:cNvSpPr>
          <p:nvPr/>
        </p:nvSpPr>
        <p:spPr bwMode="auto">
          <a:xfrm>
            <a:off x="3648075" y="2136775"/>
            <a:ext cx="1187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altLang="en-US">
                <a:latin typeface="Arial "/>
              </a:rPr>
              <a:t>STOLA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953000" y="1817688"/>
            <a:ext cx="1371600" cy="63658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5720" name="TextBox 9"/>
          <p:cNvSpPr txBox="1">
            <a:spLocks noChangeArrowheads="1"/>
          </p:cNvSpPr>
          <p:nvPr/>
        </p:nvSpPr>
        <p:spPr bwMode="auto">
          <a:xfrm>
            <a:off x="3581400" y="3232150"/>
            <a:ext cx="1149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altLang="en-US">
                <a:latin typeface="Arial "/>
              </a:rPr>
              <a:t>PALLA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730750" y="3462338"/>
            <a:ext cx="144145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\\CNOCMF02\Staff_F$\kafranzknigh\Desktop\sabina-greek-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1908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2" descr="\\CNOCMF02\Staff_F$\kafranzknigh\Desktop\st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28606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9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503738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66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81000"/>
            <a:ext cx="4132263" cy="6137275"/>
          </a:xfrm>
        </p:spPr>
      </p:pic>
    </p:spTree>
    <p:extLst>
      <p:ext uri="{BB962C8B-B14F-4D97-AF65-F5344CB8AC3E}">
        <p14:creationId xmlns:p14="http://schemas.microsoft.com/office/powerpoint/2010/main" val="18578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027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533400"/>
            <a:ext cx="4056063" cy="6024563"/>
          </a:xfrm>
        </p:spPr>
      </p:pic>
    </p:spTree>
    <p:extLst>
      <p:ext uri="{BB962C8B-B14F-4D97-AF65-F5344CB8AC3E}">
        <p14:creationId xmlns:p14="http://schemas.microsoft.com/office/powerpoint/2010/main" val="16756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\\CNOCMF02\Staff_F$\kafranzknigh\Desktop\History-Of-Ancient-Roman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3810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6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\\CNOCMF02\Staff_F$\kafranzknigh\Desktop\faaa57f48e43a0b1f59d4a74776b2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661828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2" descr="\\CNOCMF02\Staff_F$\kafranzknigh\Desktop\9d04bedd3a99fc036b842c4be5741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447675"/>
            <a:ext cx="3794125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360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28600"/>
            <a:ext cx="4519612" cy="6224588"/>
          </a:xfrm>
        </p:spPr>
      </p:pic>
    </p:spTree>
    <p:extLst>
      <p:ext uri="{BB962C8B-B14F-4D97-AF65-F5344CB8AC3E}">
        <p14:creationId xmlns:p14="http://schemas.microsoft.com/office/powerpoint/2010/main" val="10239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1538" y="609600"/>
            <a:ext cx="4860925" cy="5486400"/>
          </a:xfrm>
        </p:spPr>
      </p:pic>
    </p:spTree>
    <p:extLst>
      <p:ext uri="{BB962C8B-B14F-4D97-AF65-F5344CB8AC3E}">
        <p14:creationId xmlns:p14="http://schemas.microsoft.com/office/powerpoint/2010/main" val="25614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027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04800"/>
            <a:ext cx="4238625" cy="6196013"/>
          </a:xfrm>
        </p:spPr>
      </p:pic>
    </p:spTree>
    <p:extLst>
      <p:ext uri="{BB962C8B-B14F-4D97-AF65-F5344CB8AC3E}">
        <p14:creationId xmlns:p14="http://schemas.microsoft.com/office/powerpoint/2010/main" val="28574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\\CNOCMF02\Staff_F$\kafranzknigh\Desktop\536488d7db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04800"/>
            <a:ext cx="5167313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\\CNOCMF02\Staff_F$\kafranzknigh\Desktop\pompeii-and-10-strange-facts-about-the-roman-empire-140221-w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598738"/>
            <a:ext cx="63817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2" descr="\\CNOCMF02\Staff_F$\kafranzknigh\Desktop\1394050211000-pompeii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407988"/>
            <a:ext cx="71802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843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\\CNOCMF02\Staff_F$\kafranzknigh\Desktop\MV5BMTQyNTcwNDY3NV5BMl5BanBnXkFtZTcwMzg0NjcxNA@@._V1_SX640_SY72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838200"/>
            <a:ext cx="7802563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68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\\CNOCMF02\Staff_F$\kafranzknigh\Desktop\Lucilla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7913"/>
            <a:ext cx="3287713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3" descr="\\CNOCMF02\Staff_F$\kafranzknigh\Desktop\Gladiator-maximus-red-or-yellow-movie-e1329584120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5905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23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\\CNOCMF02\Staff_F$\kafranzknigh\Desktop\cd1a3ea0f552565f54b646e8135db2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39243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332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35013"/>
            <a:ext cx="7772400" cy="5233987"/>
          </a:xfrm>
        </p:spPr>
      </p:pic>
    </p:spTree>
    <p:extLst>
      <p:ext uri="{BB962C8B-B14F-4D97-AF65-F5344CB8AC3E}">
        <p14:creationId xmlns:p14="http://schemas.microsoft.com/office/powerpoint/2010/main" val="12325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\\CNOCMF02\Staff_F$\kafranzknigh\Desktop\h2_25.78.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0038"/>
            <a:ext cx="77374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23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Content Placeholder 1"/>
          <p:cNvSpPr>
            <a:spLocks noGrp="1"/>
          </p:cNvSpPr>
          <p:nvPr>
            <p:ph/>
          </p:nvPr>
        </p:nvSpPr>
        <p:spPr>
          <a:xfrm>
            <a:off x="685800" y="2362200"/>
            <a:ext cx="7772400" cy="1447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400" b="1" smtClean="0">
                <a:latin typeface="Arial "/>
              </a:rPr>
              <a:t>BYZANTIUM</a:t>
            </a:r>
          </a:p>
        </p:txBody>
      </p:sp>
      <p:sp>
        <p:nvSpPr>
          <p:cNvPr id="133123" name="TextBox 2"/>
          <p:cNvSpPr txBox="1">
            <a:spLocks noChangeArrowheads="1"/>
          </p:cNvSpPr>
          <p:nvPr/>
        </p:nvSpPr>
        <p:spPr bwMode="auto">
          <a:xfrm>
            <a:off x="2590800" y="3124200"/>
            <a:ext cx="396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altLang="en-US" sz="3200"/>
              <a:t>(400 C.E. – 1453 C.E.)</a:t>
            </a:r>
          </a:p>
        </p:txBody>
      </p:sp>
    </p:spTree>
    <p:extLst>
      <p:ext uri="{BB962C8B-B14F-4D97-AF65-F5344CB8AC3E}">
        <p14:creationId xmlns:p14="http://schemas.microsoft.com/office/powerpoint/2010/main" val="26328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2" descr="\\CNOCMF02\Staff_F$\kafranzknigh\Desktop\Shiloh_Byzantine_church_mosaic_tb1208068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73463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20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 descr="\\CNOCMF02\Staff_F$\kafranzknigh\Desktop\roman-forum-hillside-harry-spi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661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3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2" descr="\\CNOCMF02\Staff_F$\kafranzknigh\Desktop\53540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266136" cy="553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207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2" descr="\\CNOCMF02\Staff_F$\kafranzknigh\Desktop\cattolica-st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2" y="533400"/>
            <a:ext cx="8493888" cy="56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526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2" descr="\\CNOCMF02\Staff_F$\kafranzknigh\Desktop\d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96200" cy="57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811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2" descr="\\CNOCMF02\Staff_F$\kafranzknigh\Desktop\h2_1998.69,1999.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010400" cy="622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675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2" descr="\\CNOCMF02\Staff_F$\kafranzknigh\Desktop\justinian-closeup-from-a-mosa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620000" cy="650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388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2" descr="\\CNOCMF02\Staff_F$\kafranzknigh\Desktop\empresscol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466"/>
            <a:ext cx="44005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023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2" descr="\\CNOCMF02\Staff_F$\kafranzknigh\Desktop\pivi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1810"/>
            <a:ext cx="7696200" cy="57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7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2" descr="\\CNOCMF02\Staff_F$\kafranzknigh\Desktop\christies d4169311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63" y="228600"/>
            <a:ext cx="5217447" cy="601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8063" y="6322367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TUNICA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54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2" descr="\\CNOCMF02\Staff_F$\kafranzknigh\Desktop\083bb87342d9ab09776f5afb74c347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4503"/>
            <a:ext cx="770156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7980" y="2927787"/>
            <a:ext cx="1085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CLAVI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2283918" y="3158619"/>
            <a:ext cx="1754682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50528" y="4188767"/>
            <a:ext cx="1854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SEMENTAE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283918" y="4419599"/>
            <a:ext cx="969571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657600" y="5651874"/>
            <a:ext cx="2300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DALMATICA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42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7" name="Picture 2" descr="\\CNOCMF02\Staff_F$\kafranzknigh\Desktop\a5ff71e993ccb158a7fb7e75478938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5010"/>
            <a:ext cx="798153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52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35013"/>
            <a:ext cx="7772400" cy="5233987"/>
          </a:xfrm>
        </p:spPr>
      </p:pic>
    </p:spTree>
    <p:extLst>
      <p:ext uri="{BB962C8B-B14F-4D97-AF65-F5344CB8AC3E}">
        <p14:creationId xmlns:p14="http://schemas.microsoft.com/office/powerpoint/2010/main" val="10214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2" descr="\\CNOCMF02\Staff_F$\kafranzknigh\Desktop\X3-Charlemagnes-Dal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36076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6248400"/>
            <a:ext cx="471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CHARLEMAGNE’S DALMATICA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3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\\CNOCMF02\Staff_F$\kafranzknigh\Desktop\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2" y="381000"/>
            <a:ext cx="8007249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172200"/>
            <a:ext cx="151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TABLION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752600" y="3048000"/>
            <a:ext cx="914400" cy="3124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34037" y="6195410"/>
            <a:ext cx="1525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PALLIUM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181600" y="3048000"/>
            <a:ext cx="1143000" cy="32486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6172200"/>
            <a:ext cx="1051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CLAVI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938058" y="3733800"/>
            <a:ext cx="605742" cy="24384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585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2" descr="\\CNOCMF02\Staff_F$\kafranzknigh\Desktop\theod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33464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CNOCMF02\Staff_F$\kafranzknigh\Desktop\347e1514bedd7a5ead895e8b14767d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9919"/>
            <a:ext cx="3881437" cy="626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203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2" descr="\\CNOCMF02\Staff_F$\kafranzknigh\Desktop\sm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867275" cy="641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2" descr="\\CNOCMF02\Staff_F$\kafranzknigh\Desktop\a21e88c6fdb99b3f8ba9f67529e9ed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4572000" cy="666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220980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MANTLE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4648200" y="1905000"/>
            <a:ext cx="1295400" cy="535632"/>
          </a:xfrm>
          <a:prstGeom prst="straightConnector1">
            <a:avLst/>
          </a:prstGeom>
          <a:ln w="38100">
            <a:headEnd type="none" w="med" len="med"/>
            <a:tailEnd type="arrow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55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2" descr="\\CNOCMF02\Staff_F$\kafranzknigh\Desktop\byzantinewom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86422"/>
            <a:ext cx="7334504" cy="475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75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2" descr="\\CNOCMF02\Staff_F$\kafranzknigh\Desktop\5c7ae0dcb7a61f11caf1b79e8a1ba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935538" cy="67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929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2" descr="\\CNOCMF02\Staff_F$\kafranzknigh\Desktop\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343524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540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2" descr="\\CNOCMF02\Staff_F$\kafranzknigh\Desktop\Byzantine_-_Pair_of_Shoes_-_Walters_73140,_73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7946"/>
            <a:ext cx="73152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253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2" descr="\\CNOCMF02\Staff_F$\kafranzknigh\Desktop\dolce-gabb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8473"/>
            <a:ext cx="78105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21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609600"/>
            <a:ext cx="3171825" cy="5486400"/>
          </a:xfrm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6588"/>
            <a:ext cx="34956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2" descr="\\CNOCMF02\Staff_F$\kafranzknigh\Desktop\chanel-prefall1-byzantin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6862" cy="529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037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2" descr="\\CNOCMF02\Staff_F$\kafranzknigh\Desktop\divabyzantinemsfi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9255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31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2" descr="\\CNOCMF02\Staff_F$\kafranzknigh\Desktop\9a0becb9210d31824dfdb72931fdd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88" y="609600"/>
            <a:ext cx="7493737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22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ROMAN</a:t>
            </a:r>
          </a:p>
          <a:p>
            <a:r>
              <a:rPr lang="en-US" sz="4000" dirty="0" smtClean="0"/>
              <a:t>1. </a:t>
            </a:r>
            <a:r>
              <a:rPr lang="en-US" sz="4000" dirty="0" smtClean="0">
                <a:hlinkClick r:id="rId2"/>
              </a:rPr>
              <a:t>Spartacus </a:t>
            </a:r>
            <a:r>
              <a:rPr lang="en-US" sz="4000" dirty="0" smtClean="0"/>
              <a:t>(1960)</a:t>
            </a:r>
            <a:endParaRPr lang="en-US" sz="4000" dirty="0"/>
          </a:p>
          <a:p>
            <a:r>
              <a:rPr lang="en-US" sz="4000" dirty="0" smtClean="0"/>
              <a:t>2. </a:t>
            </a:r>
            <a:r>
              <a:rPr lang="en-US" sz="4000" dirty="0" smtClean="0">
                <a:hlinkClick r:id="rId3"/>
              </a:rPr>
              <a:t>Rome </a:t>
            </a:r>
            <a:r>
              <a:rPr lang="en-US" sz="4000" dirty="0" smtClean="0"/>
              <a:t>(2005)</a:t>
            </a:r>
          </a:p>
          <a:p>
            <a:r>
              <a:rPr lang="en-US" sz="4000" dirty="0" smtClean="0"/>
              <a:t>4. </a:t>
            </a:r>
            <a:r>
              <a:rPr lang="en-US" sz="4000" dirty="0" smtClean="0">
                <a:hlinkClick r:id="rId4"/>
              </a:rPr>
              <a:t>Agora </a:t>
            </a:r>
            <a:r>
              <a:rPr lang="en-US" sz="4000" dirty="0" smtClean="0"/>
              <a:t>(2009)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BYZANTINE</a:t>
            </a:r>
          </a:p>
          <a:p>
            <a:r>
              <a:rPr lang="en-US" sz="4000" dirty="0" smtClean="0"/>
              <a:t>1. </a:t>
            </a:r>
            <a:r>
              <a:rPr lang="en-US" sz="4000" dirty="0" smtClean="0">
                <a:hlinkClick r:id="rId5"/>
              </a:rPr>
              <a:t>Theodora, Slave Empress </a:t>
            </a:r>
            <a:r>
              <a:rPr lang="en-US" sz="4000" dirty="0" smtClean="0"/>
              <a:t>(1954)</a:t>
            </a:r>
            <a:endParaRPr lang="en-US" sz="4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85800"/>
            <a:ext cx="8683625" cy="4965700"/>
          </a:xfrm>
        </p:spPr>
      </p:pic>
    </p:spTree>
    <p:extLst>
      <p:ext uri="{BB962C8B-B14F-4D97-AF65-F5344CB8AC3E}">
        <p14:creationId xmlns:p14="http://schemas.microsoft.com/office/powerpoint/2010/main" val="31885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\\CNOCMF02\Staff_F$\kafranzknigh\Desktop\tog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3322638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2" descr="\\CNOCMF02\Staff_F$\kafranzknigh\Desktop\toga-viril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0025"/>
            <a:ext cx="3617913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8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\\CNOCMF02\Staff_F$\kafranzknigh\Desktop\t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199"/>
            <a:ext cx="8145601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439" y="68356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urple stripe</a:t>
            </a:r>
            <a:endParaRPr lang="en-US" dirty="0"/>
          </a:p>
        </p:txBody>
      </p:sp>
      <p:cxnSp>
        <p:nvCxnSpPr>
          <p:cNvPr id="4" name="Elbow Connector 3"/>
          <p:cNvCxnSpPr/>
          <p:nvPr/>
        </p:nvCxnSpPr>
        <p:spPr bwMode="auto">
          <a:xfrm>
            <a:off x="2438400" y="914400"/>
            <a:ext cx="685800" cy="533400"/>
          </a:xfrm>
          <a:prstGeom prst="bentConnector3">
            <a:avLst/>
          </a:prstGeom>
          <a:ln w="57150"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4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533400"/>
            <a:ext cx="3788574" cy="5626894"/>
          </a:xfrm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69411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5556" y="6248400"/>
            <a:ext cx="596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“It is not a garment, but a burden.” ~ Tertullian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</Words>
  <Application>Microsoft Office PowerPoint</Application>
  <PresentationFormat>On-screen Show (4:3)</PresentationFormat>
  <Paragraphs>44</Paragraphs>
  <Slides>53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Seattle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</dc:title>
  <dc:creator>Franz-Knight, Kira A</dc:creator>
  <cp:lastModifiedBy>Franz-Knight, Kira A</cp:lastModifiedBy>
  <cp:revision>1</cp:revision>
  <dcterms:created xsi:type="dcterms:W3CDTF">2015-10-12T17:39:29Z</dcterms:created>
  <dcterms:modified xsi:type="dcterms:W3CDTF">2015-10-12T17:41:19Z</dcterms:modified>
</cp:coreProperties>
</file>