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87" r:id="rId10"/>
    <p:sldId id="288" r:id="rId11"/>
    <p:sldId id="265" r:id="rId12"/>
    <p:sldId id="266" r:id="rId13"/>
    <p:sldId id="264" r:id="rId14"/>
    <p:sldId id="270" r:id="rId15"/>
    <p:sldId id="269" r:id="rId16"/>
    <p:sldId id="273" r:id="rId17"/>
    <p:sldId id="271" r:id="rId18"/>
    <p:sldId id="272" r:id="rId19"/>
    <p:sldId id="268" r:id="rId20"/>
    <p:sldId id="274" r:id="rId21"/>
    <p:sldId id="276" r:id="rId22"/>
    <p:sldId id="279" r:id="rId23"/>
    <p:sldId id="280" r:id="rId24"/>
    <p:sldId id="277" r:id="rId25"/>
    <p:sldId id="275" r:id="rId26"/>
    <p:sldId id="281" r:id="rId27"/>
    <p:sldId id="291" r:id="rId28"/>
    <p:sldId id="290" r:id="rId29"/>
    <p:sldId id="292" r:id="rId30"/>
    <p:sldId id="293" r:id="rId31"/>
    <p:sldId id="295" r:id="rId32"/>
    <p:sldId id="285" r:id="rId33"/>
    <p:sldId id="294" r:id="rId34"/>
    <p:sldId id="289" r:id="rId35"/>
    <p:sldId id="302" r:id="rId36"/>
    <p:sldId id="282" r:id="rId37"/>
    <p:sldId id="299" r:id="rId38"/>
    <p:sldId id="296" r:id="rId39"/>
    <p:sldId id="297" r:id="rId40"/>
    <p:sldId id="322" r:id="rId41"/>
    <p:sldId id="298" r:id="rId42"/>
    <p:sldId id="306" r:id="rId43"/>
    <p:sldId id="323" r:id="rId44"/>
    <p:sldId id="324" r:id="rId45"/>
    <p:sldId id="303" r:id="rId46"/>
    <p:sldId id="283" r:id="rId47"/>
    <p:sldId id="304" r:id="rId48"/>
    <p:sldId id="309" r:id="rId49"/>
    <p:sldId id="310" r:id="rId50"/>
    <p:sldId id="311" r:id="rId51"/>
    <p:sldId id="305" r:id="rId52"/>
    <p:sldId id="320" r:id="rId53"/>
    <p:sldId id="307" r:id="rId54"/>
    <p:sldId id="308" r:id="rId55"/>
    <p:sldId id="326" r:id="rId56"/>
    <p:sldId id="319" r:id="rId57"/>
    <p:sldId id="318" r:id="rId58"/>
    <p:sldId id="314" r:id="rId59"/>
    <p:sldId id="317" r:id="rId60"/>
    <p:sldId id="286" r:id="rId61"/>
    <p:sldId id="300" r:id="rId62"/>
    <p:sldId id="327" r:id="rId63"/>
    <p:sldId id="312" r:id="rId64"/>
    <p:sldId id="316" r:id="rId65"/>
    <p:sldId id="313" r:id="rId66"/>
    <p:sldId id="321" r:id="rId67"/>
    <p:sldId id="325" r:id="rId68"/>
    <p:sldId id="301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5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907A1-A9A3-44DE-9A87-F1026FD93AF2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F72B6-9F35-456F-A09F-F7FBAF7EC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392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907A1-A9A3-44DE-9A87-F1026FD93AF2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F72B6-9F35-456F-A09F-F7FBAF7EC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44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907A1-A9A3-44DE-9A87-F1026FD93AF2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F72B6-9F35-456F-A09F-F7FBAF7EC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25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907A1-A9A3-44DE-9A87-F1026FD93AF2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F72B6-9F35-456F-A09F-F7FBAF7EC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06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907A1-A9A3-44DE-9A87-F1026FD93AF2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F72B6-9F35-456F-A09F-F7FBAF7EC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47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907A1-A9A3-44DE-9A87-F1026FD93AF2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F72B6-9F35-456F-A09F-F7FBAF7EC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4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907A1-A9A3-44DE-9A87-F1026FD93AF2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F72B6-9F35-456F-A09F-F7FBAF7EC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31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907A1-A9A3-44DE-9A87-F1026FD93AF2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F72B6-9F35-456F-A09F-F7FBAF7EC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86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907A1-A9A3-44DE-9A87-F1026FD93AF2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F72B6-9F35-456F-A09F-F7FBAF7EC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04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907A1-A9A3-44DE-9A87-F1026FD93AF2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F72B6-9F35-456F-A09F-F7FBAF7EC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594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907A1-A9A3-44DE-9A87-F1026FD93AF2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F72B6-9F35-456F-A09F-F7FBAF7EC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29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907A1-A9A3-44DE-9A87-F1026FD93AF2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F72B6-9F35-456F-A09F-F7FBAF7EC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242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z6FWzCwBQQ&amp;list=PLyL-uWEOKZoRhTpkseCnYTuS6dtMp_qYN" TargetMode="External"/><Relationship Id="rId2" Type="http://schemas.openxmlformats.org/officeDocument/2006/relationships/hyperlink" Target="https://www.youtube.com/watch?v=LmOyEldHzN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EeEhcPAOGUo" TargetMode="External"/><Relationship Id="rId5" Type="http://schemas.openxmlformats.org/officeDocument/2006/relationships/hyperlink" Target="https://www.youtube.com/watch?v=dBgaO9Va5cA" TargetMode="External"/><Relationship Id="rId4" Type="http://schemas.openxmlformats.org/officeDocument/2006/relationships/hyperlink" Target="https://www.youtube.com/watch?v=k30OO5_nEWY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Directoire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1795-1799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00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\\CNOCMF02\Staff_F$\kafranzknigh\Desktop\18th-century-court-gown-cloth-of-sil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058"/>
            <a:ext cx="9105900" cy="638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936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CNOCMF02\Staff_F$\kafranzknigh\Desktop\Woman's_redingote_c._17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4419600" cy="641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15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CNOCMF02\Staff_F$\kafranzknigh\Desktop\tumblr_m6ullwreH91qcyzqi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08" y="609600"/>
            <a:ext cx="4572000" cy="583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214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CNOCMF02\Staff_F$\kafranzknigh\Desktop\Madame Seriziat Jacques Louis Dav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"/>
            <a:ext cx="4672693" cy="609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434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\\CNOCMF02\Staff_F$\kafranzknigh\Desktop\french-re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595520" cy="472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476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\\CNOCMF02\Staff_F$\kafranzknigh\Desktop\230_xl_AC0034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94833"/>
            <a:ext cx="6019800" cy="653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266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\\CNOCMF02\Staff_F$\kafranzknigh\Desktop\3019937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04800"/>
            <a:ext cx="4745480" cy="623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555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CNOCMF02\Staff_F$\kafranzknigh\Desktop\dheeled-mules-french-tricolor-cockade-17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14400"/>
            <a:ext cx="7027084" cy="501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673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\\CNOCMF02\Staff_F$\kafranzknigh\Desktop\Louis_le_dernier3_cr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504"/>
            <a:ext cx="3733800" cy="509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\\CNOCMF02\Staff_F$\kafranzknigh\Desktop\Phrygian_c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00200"/>
            <a:ext cx="5308601" cy="499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563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CNOCMF02\Staff_F$\kafranzknigh\Desktop\nh10-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066800"/>
            <a:ext cx="4388551" cy="553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\\CNOCMF02\Staff_F$\kafranzknigh\Desktop\cht2392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3" y="304800"/>
            <a:ext cx="3521077" cy="560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402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CNOCMF02\Staff_F$\kafranzknigh\Desktop\kedleston-h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23158"/>
            <a:ext cx="8321822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956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\\CNOCMF02\Staff_F$\kafranzknigh\Desktop\whitesatindress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6516"/>
            <a:ext cx="5800725" cy="629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992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\\CNOCMF02\Staff_F$\kafranzknigh\Desktop\1793-1778-contrast-wholeplate-low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8658226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657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\\CNOCMF02\Staff_F$\kafranzknigh\Desktop\les_incroyables_old_french_engraving_by_vernet_poster-r77c74100f8f14b49a8b28dc1c0538e73_afpx_8byvr_5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"/>
            <a:ext cx="64770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6379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\\CNOCMF02\Staff_F$\kafranzknigh\Desktop\Les-Incroyables-sti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4420"/>
            <a:ext cx="8610600" cy="598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121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\\CNOCMF02\Staff_F$\kafranzknigh\Desktop\lwlpr08916-french-fashion-note-stock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126"/>
            <a:ext cx="7848600" cy="66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794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\\CNOCMF02\Staff_F$\kafranzknigh\Desktop\fashion1790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0694"/>
            <a:ext cx="7429500" cy="572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8982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9800"/>
            <a:ext cx="8229600" cy="1143000"/>
          </a:xfrm>
        </p:spPr>
        <p:txBody>
          <a:bodyPr/>
          <a:lstStyle/>
          <a:p>
            <a:r>
              <a:rPr lang="en-US" dirty="0" smtClean="0"/>
              <a:t>1800-1809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2313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\\CNOCMF02\Staff_F$\kafranzknigh\Desktop\davidnapoleoncrown-e13682646356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80" y="762000"/>
            <a:ext cx="8302425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2285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\\CNOCMF02\Staff_F$\kafranzknigh\Desktop\portrait-of-madame-raymond-de-verninac-17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"/>
            <a:ext cx="4539796" cy="641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3678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\\CNOCMF02\Staff_F$\kafranzknigh\Desktop\33807b8c6dc5bd3542039fd2735ac7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3078"/>
            <a:ext cx="4800600" cy="636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681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CNOCMF02\Staff_F$\kafranzknigh\Desktop\Château_de_Seneffe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569483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9400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\\CNOCMF02\Staff_F$\kafranzknigh\Desktop\dav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"/>
            <a:ext cx="5086350" cy="638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7560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\\CNOCMF02\Staff_F$\kafranzknigh\Desktop\1352560824-0140000-www.nevsepic.com.u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38327"/>
            <a:ext cx="5159677" cy="632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9324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\\CNOCMF02\Staff_F$\kafranzknigh\Desktop\2006at4676_fashion_plate_ladies_magazine_18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971" y="228600"/>
            <a:ext cx="3869531" cy="643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3944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\\CNOCMF02\Staff_F$\kafranzknigh\Desktop\corset-Empire-Galli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"/>
            <a:ext cx="4572000" cy="640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1824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\\CNOCMF02\Staff_F$\kafranzknigh\Desktop\69.2.1_front_CP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4572000" cy="658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\\CNOCMF02\Staff_F$\kafranzknigh\Desktop\tumblr_l6bwebfNxN1qcyzqio1_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4137"/>
            <a:ext cx="3750468" cy="593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2525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\\CNOCMF02\Staff_F$\kafranzknigh\Desktop\784a68b056dfd459c6e82bcae0a012f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4903721" cy="656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2014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\\CNOCMF02\Staff_F$\kafranzknigh\Desktop\Picture-34-300x25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0"/>
            <a:ext cx="6458857" cy="542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0110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\\CNOCMF02\Staff_F$\kafranzknigh\Desktop\6d47d7c36f3f7ee6ec733dee429113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600"/>
            <a:ext cx="4245956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5686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\\CNOCMF02\Staff_F$\kafranzknigh\Desktop\man-of-fashion_fashionable-mal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"/>
            <a:ext cx="5105400" cy="636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2413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\\CNOCMF02\Staff_F$\kafranzknigh\Desktop\TO FILE\1800-m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99618"/>
            <a:ext cx="3835400" cy="583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CNOCMF02\Staff_F$\kafranzknigh\Desktop\468c61b7f670c8d3c6d88818a2d2ea8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94" y="467342"/>
            <a:ext cx="3476625" cy="606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380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CNOCMF02\Staff_F$\kafranzknigh\Desktop\_02_ped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457" y="7620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8754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\\CNOCMF02\Staff_F$\kafranzknigh\Desktop\portrait14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327019" cy="677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6620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 descr="\\CNOCMF02\Staff_F$\kafranzknigh\Desktop\Anne-Louis_Girodet_De_Roucy-Trioson_-_Portrait_of_J._B._Belley,_Deputy_for_Saint-Domingue_-_WGA095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9422"/>
            <a:ext cx="4648200" cy="646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8871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\\CNOCMF02\Staff_F$\kafranzknigh\Desktop\3263b25421bd9f5ba7eea83533e1fe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81000"/>
            <a:ext cx="1947495" cy="631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5" name="Picture 3" descr="\\CNOCMF02\Staff_F$\kafranzknigh\Desktop\88137d66452cb4a12e8d31b45dc19d4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96834"/>
            <a:ext cx="3200400" cy="608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771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\\CNOCMF02\Staff_F$\kafranzknigh\Desktop\breeches-silk-18th-century-part-of-a-wedding-suit-from-the-ham-house-collection-surrey-national-tru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7270"/>
            <a:ext cx="5029200" cy="661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2990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\\CNOCMF02\Staff_F$\kafranzknigh\Desktop\top-flap-trous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72796"/>
            <a:ext cx="7086600" cy="607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2484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2270350"/>
            <a:ext cx="38811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1810-1819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0206625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\\CNOCMF02\Staff_F$\kafranzknigh\Desktop\regency-fashion-a-lighter-more-comfortable-corset-18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655443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9511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\\CNOCMF02\Staff_F$\kafranzknigh\Desktop\Portrait-of-Countess-Daru-18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62645"/>
            <a:ext cx="4314190" cy="572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Picture 3" descr="\\CNOCMF02\Staff_F$\kafranzknigh\Desktop\portrait-of-marguerite-charlotte-david-18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4164613" cy="49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2678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\\CNOCMF02\Staff_F$\kafranzknigh\Desktop\f718f40238cfc85cf02418565c440a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399"/>
            <a:ext cx="5686425" cy="670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3062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\\CNOCMF02\Staff_F$\kafranzknigh\Desktop\4e03f6bd80c2b3a586a49cc05f471a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"/>
            <a:ext cx="490461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712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CNOCMF02\Staff_F$\kafranzknigh\Desktop\Versailles_Grand_Trianon_Napoleon's_Chamb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3860"/>
            <a:ext cx="4572000" cy="650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9348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\\CNOCMF02\Staff_F$\kafranzknigh\Desktop\bb57c35c7fcf69ee99b8411355a6d8e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751" y="457200"/>
            <a:ext cx="3771900" cy="619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7404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\\CNOCMF02\Staff_F$\kafranzknigh\Desktop\c2ac80cd236c6ac683d3d6b28692abf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0"/>
            <a:ext cx="2552700" cy="658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6" name="Picture 8" descr="\\CNOCMF02\Staff_F$\kafranzknigh\Desktop\27d15b43065c04c960e8a98d42962d2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5157"/>
            <a:ext cx="4254500" cy="638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9885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\\CNOCMF02\Staff_F$\kafranzknigh\Desktop\c12751b9e0c6db3dd49a6eaa6087c73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39190"/>
            <a:ext cx="4653080" cy="524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7" name="Picture 3" descr="\\CNOCMF02\Staff_F$\kafranzknigh\Desktop\093f727b332a02dd00d020767b84915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5" y="148442"/>
            <a:ext cx="3953297" cy="44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1293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\\CNOCMF02\Staff_F$\kafranzknigh\Desktop\37d74366c53e3da2e5b6cbe56fa7ef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112" y="533400"/>
            <a:ext cx="4547093" cy="604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2485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\\CNOCMF02\Staff_F$\kafranzknigh\Desktop\8722e11ca52009197eb87771f06fd6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8599"/>
            <a:ext cx="3295541" cy="638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3" name="Picture 3" descr="\\CNOCMF02\Staff_F$\kafranzknigh\Desktop\1c90d4a7436294416a78222c1df65c6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78" y="418603"/>
            <a:ext cx="3886200" cy="619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0815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\\CNOCMF02\Staff_F$\kafranzknigh\Desktop\cbbbae7ccfc02e0c128747dd2d760b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397" y="28699"/>
            <a:ext cx="4343400" cy="650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1377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\\CNOCMF02\Staff_F$\kafranzknigh\Desktop\b1b6371455ba0012bd37aaff042feb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37556"/>
            <a:ext cx="4068763" cy="645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9314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\\CNOCMF02\Staff_F$\kafranzknigh\Desktop\918ecafaa25ec5fb7ead0355d9fa0b1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4117679" cy="673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6401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\\CNOCMF02\Staff_F$\kafranzknigh\Desktop\71733d86644cbc6af91864a51309f7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6200"/>
            <a:ext cx="66294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3616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\\CNOCMF02\Staff_F$\kafranzknigh\Desktop\9d5bbb030b90469f3827b18a57251bf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57200"/>
            <a:ext cx="4107670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475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CNOCMF02\Staff_F$\kafranzknigh\Desktop\sil12-2-05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8" y="78179"/>
            <a:ext cx="891540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1567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\\CNOCMF02\Staff_F$\kafranzknigh\Desktop\peliss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178" y="152400"/>
            <a:ext cx="3357562" cy="627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0131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\\CNOCMF02\Staff_F$\kafranzknigh\Desktop\poke-bonnet-sati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8719479" cy="543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6594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Films set in the early 19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Beau Brummel </a:t>
            </a:r>
            <a:r>
              <a:rPr lang="en-US" dirty="0" smtClean="0"/>
              <a:t>(1955)</a:t>
            </a:r>
          </a:p>
          <a:p>
            <a:r>
              <a:rPr lang="en-US" dirty="0" smtClean="0">
                <a:hlinkClick r:id="rId3"/>
              </a:rPr>
              <a:t>Beau Brummel </a:t>
            </a:r>
            <a:r>
              <a:rPr lang="en-US" dirty="0" smtClean="0"/>
              <a:t>(1924) 4:30 &amp; 43:00</a:t>
            </a:r>
          </a:p>
          <a:p>
            <a:r>
              <a:rPr lang="en-US" dirty="0" smtClean="0">
                <a:hlinkClick r:id="rId4"/>
              </a:rPr>
              <a:t>War and Peace </a:t>
            </a:r>
            <a:r>
              <a:rPr lang="en-US" dirty="0" smtClean="0"/>
              <a:t>(1966)</a:t>
            </a:r>
          </a:p>
          <a:p>
            <a:r>
              <a:rPr lang="en-US" dirty="0" smtClean="0">
                <a:hlinkClick r:id="rId5"/>
              </a:rPr>
              <a:t>Pride and Prejudice </a:t>
            </a:r>
            <a:r>
              <a:rPr lang="en-US" dirty="0" smtClean="0"/>
              <a:t>(1995)</a:t>
            </a:r>
          </a:p>
          <a:p>
            <a:r>
              <a:rPr lang="en-US" dirty="0" smtClean="0">
                <a:hlinkClick r:id="rId6"/>
              </a:rPr>
              <a:t>Becoming Jane </a:t>
            </a:r>
            <a:r>
              <a:rPr lang="en-US" dirty="0" smtClean="0"/>
              <a:t>(2007)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7839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0" y="2477984"/>
            <a:ext cx="35365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1820-1829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8984890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\\CNOCMF02\Staff_F$\kafranzknigh\Desktop\70827d927246df72dbd2ccbac521d4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55" y="152400"/>
            <a:ext cx="5086350" cy="639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7216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\\CNOCMF02\Staff_F$\kafranzknigh\Desktop\e3b59623fc7c4740595cf5d80018a2b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33400"/>
            <a:ext cx="3660576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5216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\\CNOCMF02\Staff_F$\kafranzknigh\Desktop\1820sdre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33400"/>
            <a:ext cx="5141842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763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\\CNOCMF02\Staff_F$\kafranzknigh\Desktop\3726bdebac69154db1a3cd556be224c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"/>
            <a:ext cx="4211637" cy="58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5221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\\CNOCMF02\Staff_F$\kafranzknigh\Desktop\dandy-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76200"/>
            <a:ext cx="4555774" cy="660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915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CNOCMF02\Staff_F$\kafranzknigh\Desktop\window-treatment-for-the-directoire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7922"/>
            <a:ext cx="3810000" cy="660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536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CNOCMF02\Staff_F$\kafranzknigh\Desktop\sil12-2-217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6800" cy="657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099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\\CNOCMF02\Staff_F$\kafranzknigh\Desktop\MA-court-dress-cropp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04800"/>
            <a:ext cx="5095875" cy="612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1899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41</Words>
  <Application>Microsoft Office PowerPoint</Application>
  <PresentationFormat>On-screen Show (4:3)</PresentationFormat>
  <Paragraphs>11</Paragraphs>
  <Slides>68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Office Theme</vt:lpstr>
      <vt:lpstr>Directoire 1795-1799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1800-1809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Films set in the early 19th century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Seattle Public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Directoire 1795-1799</dc:title>
  <dc:creator>Franz-Knight, Kira A</dc:creator>
  <cp:lastModifiedBy>Franz-Knight, Kira A</cp:lastModifiedBy>
  <cp:revision>15</cp:revision>
  <dcterms:created xsi:type="dcterms:W3CDTF">2015-10-26T17:22:56Z</dcterms:created>
  <dcterms:modified xsi:type="dcterms:W3CDTF">2015-10-26T22:08:12Z</dcterms:modified>
</cp:coreProperties>
</file>