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8" r:id="rId18"/>
    <p:sldId id="279" r:id="rId19"/>
    <p:sldId id="280" r:id="rId20"/>
    <p:sldId id="281" r:id="rId21"/>
    <p:sldId id="271" r:id="rId22"/>
    <p:sldId id="272" r:id="rId23"/>
    <p:sldId id="273" r:id="rId24"/>
    <p:sldId id="274" r:id="rId25"/>
    <p:sldId id="282" r:id="rId26"/>
    <p:sldId id="283" r:id="rId27"/>
    <p:sldId id="276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7" r:id="rId61"/>
    <p:sldId id="316" r:id="rId62"/>
    <p:sldId id="318" r:id="rId63"/>
    <p:sldId id="319" r:id="rId64"/>
    <p:sldId id="320" r:id="rId65"/>
    <p:sldId id="321" r:id="rId66"/>
    <p:sldId id="322" r:id="rId67"/>
    <p:sldId id="323" r:id="rId68"/>
    <p:sldId id="325" r:id="rId69"/>
    <p:sldId id="326" r:id="rId70"/>
    <p:sldId id="327" r:id="rId71"/>
    <p:sldId id="328" r:id="rId72"/>
    <p:sldId id="329" r:id="rId73"/>
    <p:sldId id="324" r:id="rId74"/>
    <p:sldId id="330" r:id="rId75"/>
    <p:sldId id="331" r:id="rId76"/>
    <p:sldId id="332" r:id="rId77"/>
    <p:sldId id="333" r:id="rId78"/>
    <p:sldId id="334" r:id="rId79"/>
    <p:sldId id="337" r:id="rId80"/>
    <p:sldId id="338" r:id="rId81"/>
    <p:sldId id="335" r:id="rId82"/>
    <p:sldId id="336" r:id="rId83"/>
    <p:sldId id="339" r:id="rId84"/>
    <p:sldId id="340" r:id="rId85"/>
    <p:sldId id="341" r:id="rId86"/>
    <p:sldId id="342" r:id="rId87"/>
    <p:sldId id="343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96A4-7448-504B-AE13-4136EEA86E72}" type="datetimeFigureOut">
              <a:rPr lang="en-US" smtClean="0"/>
              <a:t>12/7/15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10B03-C610-8C44-AFF4-FB52838C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5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10B03-C610-8C44-AFF4-FB52838CDE5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7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6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1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2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2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0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7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130AE-EC1F-405D-B3EB-0C1FC413B923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848A-23D8-444D-9EC5-BC4753305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5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bslearningmedia.org/resource/annie.arts.theater.pro.costume/annie-on-broadway-what-does-a-costume-designer-do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Relationship Id="rId3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g"/><Relationship Id="rId3" Type="http://schemas.openxmlformats.org/officeDocument/2006/relationships/image" Target="../media/image10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5JRUjGzOb30" TargetMode="External"/><Relationship Id="rId3" Type="http://schemas.openxmlformats.org/officeDocument/2006/relationships/hyperlink" Target="https://mail.google.com/mail/u/0/?tab=mm%23inbox/1517a77150b5b1ef?projector=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COSTUME DESIGNERS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2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2a-edith-head-sabrina-sket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40767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CNOCMF02\Staff_F$\kafranzknigh\Desktop\audr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84936"/>
            <a:ext cx="34766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8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CNOCMF02\Staff_F$\kafranzknigh\Desktop\bette-davis-evenind-dress-in-all-about-eve-edith-h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463" y="-545467"/>
            <a:ext cx="9158926" cy="74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CNOCMF02\Staff_F$\kafranzknigh\Desktop\edith-head-bette-dress-ske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648200" cy="62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1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6a01156f47abbe970c0133ee05a77e97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6629"/>
            <a:ext cx="4800600" cy="649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CNOCMF02\Staff_F$\kafranzknigh\Desktop\newman-on-b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875"/>
            <a:ext cx="43815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9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AnnRo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8221"/>
            <a:ext cx="6248599" cy="46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0" y="5562600"/>
            <a:ext cx="1531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ANN ROTH</a:t>
            </a:r>
          </a:p>
          <a:p>
            <a:r>
              <a:rPr lang="en-US" sz="2400" dirty="0" smtClean="0"/>
              <a:t>(1931-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163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Roth-women-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4" y="352230"/>
            <a:ext cx="4267200" cy="61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CNOCMF02\Staff_F$\kafranzknigh\Desktop\1.161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45" y="2461054"/>
            <a:ext cx="4858755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00659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Book of Mormon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\\CNOCMF02\Staff_F$\kafranzknigh\Desktop\eqp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599"/>
            <a:ext cx="9969023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\\CNOCMF02\Staff_F$\kafranzknigh\Desktop\2527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2672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453081"/>
            <a:ext cx="11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Hours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726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lented_M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4914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943600"/>
            <a:ext cx="242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Talented Mr. Ripley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3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50" y="0"/>
            <a:ext cx="519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2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04-20-1429556725-9249468-sozNC4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9" y="762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89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y_of_9to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495800" cy="676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248400"/>
            <a:ext cx="72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to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plu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038600" cy="62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649" y="5628620"/>
            <a:ext cx="3035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WALTER PLUNKETT </a:t>
            </a:r>
          </a:p>
          <a:p>
            <a:r>
              <a:rPr lang="en-US" sz="2800" dirty="0" smtClean="0"/>
              <a:t>(1902-1982)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940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8f9f5170dd32622463d6d265eced4c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218688" cy="6858000"/>
          </a:xfrm>
          <a:prstGeom prst="rect">
            <a:avLst/>
          </a:prstGeom>
        </p:spPr>
      </p:pic>
      <p:pic>
        <p:nvPicPr>
          <p:cNvPr id="3" name="Picture 2" descr="21abc4be65f3b300fbebaf288a8cb0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800600" cy="6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5410200"/>
            <a:ext cx="24394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EIKO ISHIOKA</a:t>
            </a:r>
          </a:p>
          <a:p>
            <a:r>
              <a:rPr lang="en-US" sz="3200" dirty="0" smtClean="0"/>
              <a:t>(1938-2013)</a:t>
            </a:r>
            <a:endParaRPr lang="en-US" sz="3200" dirty="0"/>
          </a:p>
        </p:txBody>
      </p:sp>
      <p:pic>
        <p:nvPicPr>
          <p:cNvPr id="4" name="Picture 3" descr="AJ201201270021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"/>
            <a:ext cx="5334000" cy="62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6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ko-ishioka-mirror-mirror-201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1711"/>
            <a:ext cx="87085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248400"/>
            <a:ext cx="207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Mirror Mirror, 2012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6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ko-ishioka-mirror-mirror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70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rror-mirror-eiko-ishioka-tarsem-singh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4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60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ko_ishioka_dracula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39370"/>
            <a:ext cx="8001000" cy="616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324600"/>
            <a:ext cx="225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Bram Stoker’s Dracula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48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ko-ishioka-dracula-lucy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94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95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2084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0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0e7edfcb2f9e3e70e41df5405274a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09" y="0"/>
            <a:ext cx="5062676" cy="6858000"/>
          </a:xfrm>
          <a:prstGeom prst="rect">
            <a:avLst/>
          </a:prstGeom>
        </p:spPr>
      </p:pic>
      <p:pic>
        <p:nvPicPr>
          <p:cNvPr id="5" name="Picture 4" descr="tumblr_n5qf0ftjaw1tbbpvno1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2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62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OZdknTKHAT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77724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19800"/>
            <a:ext cx="3038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SANDY POWELL (1960-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401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poster-gone-with-the-wind_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07172" cy="69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04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y-powell-tempest-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8903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09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Tempest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80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5eeeb0bca6658316518c9b4980f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239"/>
            <a:ext cx="8153400" cy="5885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6324600"/>
            <a:ext cx="220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Other Boleyn Girl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6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de033c6a0ffba2cdbe63eab4a6f8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7937"/>
            <a:ext cx="8001000" cy="66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9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-victoria-plaid-dress-and-dark-turqoise-jacket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9144000" cy="6075045"/>
          </a:xfrm>
          <a:prstGeom prst="rect">
            <a:avLst/>
          </a:prstGeom>
        </p:spPr>
      </p:pic>
      <p:pic>
        <p:nvPicPr>
          <p:cNvPr id="2" name="Picture 1" descr="449b42ce48868fc73a38e86bf4eed6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347031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7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bd7fc71ca4d8333cdde38f3892410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4" y="196438"/>
            <a:ext cx="7900316" cy="65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97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ca8095e70dd7d0e75650ee52a83e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6734879" cy="4206709"/>
          </a:xfrm>
          <a:prstGeom prst="rect">
            <a:avLst/>
          </a:prstGeom>
        </p:spPr>
      </p:pic>
      <p:pic>
        <p:nvPicPr>
          <p:cNvPr id="3" name="Picture 2" descr="6bd3ce76d26dfe8eacda39bf412e4c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08" y="228600"/>
            <a:ext cx="3556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3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p-sisters-costu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686800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5257800"/>
            <a:ext cx="112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Cinderella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58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44571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5638800"/>
            <a:ext cx="2578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COLLEEN ATWOOD</a:t>
            </a:r>
          </a:p>
          <a:p>
            <a:r>
              <a:rPr lang="en-US" sz="2400" dirty="0" smtClean="0"/>
              <a:t>(1948-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3645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-snow-white-huntsman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277"/>
            <a:ext cx="87085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400800"/>
            <a:ext cx="315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Snow White and The Huntsman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6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-snow-white-huntsman-201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0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2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8" y="533400"/>
            <a:ext cx="3771116" cy="48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NOCMF02\Staff_F$\kafranzknigh\Desktop\greend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57416"/>
            <a:ext cx="381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19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ityfair-c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011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248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Into the Woods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6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-woods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3" y="533400"/>
            <a:ext cx="9144000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82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_oscars_alice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73025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484796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IN WONDERLAND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9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-alice-wonderland-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89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40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een-atwood-alice-wonderland-201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789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4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6005d7184e1c40da1b09c4b2c0eb6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543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486400"/>
            <a:ext cx="2133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BOB  MACKIE</a:t>
            </a:r>
          </a:p>
          <a:p>
            <a:r>
              <a:rPr lang="en-US" sz="2800" dirty="0" smtClean="0"/>
              <a:t>(1940 -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0145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010e98d4742858e25e6bd60400d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876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6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47448227_pink1_getty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82"/>
            <a:ext cx="9144000" cy="6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06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20734891_76b728f6b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57200"/>
            <a:ext cx="7940967" cy="60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5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47448488_cher_oscars766get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23"/>
            <a:ext cx="9144000" cy="6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eba4cb583d1cffb7d7ed8e978ee9ba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979"/>
            <a:ext cx="3810000" cy="61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CNOCMF02\Staff_F$\kafranzknigh\Desktop\fadefb34a784e4f28cbd6f4b338b12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6388"/>
            <a:ext cx="3886200" cy="58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861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rcostum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0"/>
            <a:ext cx="3962400" cy="6237111"/>
          </a:xfrm>
          <a:prstGeom prst="rect">
            <a:avLst/>
          </a:prstGeom>
        </p:spPr>
      </p:pic>
      <p:pic>
        <p:nvPicPr>
          <p:cNvPr id="3" name="Picture 2" descr="6095e97446d4a530286b22e2994ac0c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55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8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04283_1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14672"/>
            <a:ext cx="4732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8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n-500_meccawm9894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47434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44958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SUSAN HILFERTY</a:t>
            </a:r>
          </a:p>
          <a:p>
            <a:r>
              <a:rPr lang="en-US" dirty="0" smtClean="0"/>
              <a:t>(1953-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74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cked-act+2-4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33400"/>
            <a:ext cx="9144000" cy="6099586"/>
          </a:xfrm>
          <a:prstGeom prst="rect">
            <a:avLst/>
          </a:prstGeom>
        </p:spPr>
      </p:pic>
      <p:pic>
        <p:nvPicPr>
          <p:cNvPr id="2" name="Picture 1" descr="elephabat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012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04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ac13ad2054c4aecfd181c91a2b20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8392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9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134"/>
            <a:ext cx="7467600" cy="61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21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ly+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" y="0"/>
            <a:ext cx="5203508" cy="6858000"/>
          </a:xfrm>
          <a:prstGeom prst="rect">
            <a:avLst/>
          </a:prstGeom>
        </p:spPr>
      </p:pic>
      <p:pic>
        <p:nvPicPr>
          <p:cNvPr id="3" name="Picture 2" descr="babesinarm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05" y="0"/>
            <a:ext cx="4303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7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62400"/>
            <a:ext cx="597035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CLIP ABOUT COSTUME DESIGN </a:t>
            </a:r>
          </a:p>
          <a:p>
            <a:r>
              <a:rPr lang="en-US" sz="3600" dirty="0" smtClean="0"/>
              <a:t>WITH </a:t>
            </a:r>
          </a:p>
          <a:p>
            <a:r>
              <a:rPr lang="en-US" sz="3600" dirty="0" smtClean="0">
                <a:hlinkClick r:id="rId2"/>
              </a:rPr>
              <a:t>SUSAN HILFERTY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0185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_MTN_long_143684197_G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45762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5562600"/>
            <a:ext cx="31556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WILLIAM IVEY LONG</a:t>
            </a:r>
          </a:p>
          <a:p>
            <a:r>
              <a:rPr lang="en-US" sz="2800" dirty="0" smtClean="0"/>
              <a:t>(1947-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74497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75d940d9e8755da5c824245e94dc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1"/>
            <a:ext cx="826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1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CNOCMF02\Staff_F$\kafranzknigh\Desktop\singin-in-the-rain-debbie-reynolds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CNOCMF02\Staff_F$\kafranzknigh\Desktop\singing-in-the-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599"/>
            <a:ext cx="43434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037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b7a89d075253868d85fa2b88f450c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5725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70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2c8c57f85b4aae23dd8656d2a186c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" y="228600"/>
            <a:ext cx="9029700" cy="64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35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-crazy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32"/>
            <a:ext cx="9170589" cy="6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5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n-500_image-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0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3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800" y="5791200"/>
            <a:ext cx="31385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CATHERINE MARTIN</a:t>
            </a:r>
          </a:p>
          <a:p>
            <a:r>
              <a:rPr lang="en-US" sz="2800" dirty="0" smtClean="0"/>
              <a:t>(1965-</a:t>
            </a:r>
            <a:endParaRPr lang="en-US" sz="2800" dirty="0"/>
          </a:p>
        </p:txBody>
      </p:sp>
      <p:pic>
        <p:nvPicPr>
          <p:cNvPr id="4" name="Picture 3" descr="Catherine_Martin_(Australian_designer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4621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1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martin-great-gatsby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7462"/>
            <a:ext cx="829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martin-great-gatsby-2014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29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6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martin-great-gatsby-2014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35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martin-great-gatsby-201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29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39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20978556484_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4763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cyds_costume_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4735"/>
            <a:ext cx="4943218" cy="65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CNOCMF02\Staff_F$\kafranzknigh\Desktop\600726d5eb57e0726e0fc16e381fb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940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844_1455755796433_1309493807_1248278_68459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44912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24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lvxjjiVyIM1qjyqugo1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67"/>
            <a:ext cx="8991600" cy="63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97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d2de071b00891bba429748628176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8" y="446455"/>
            <a:ext cx="8630012" cy="59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22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martin-australia-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5" y="0"/>
            <a:ext cx="845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0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5873448"/>
            <a:ext cx="1931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/>
              <a:t>DAVID ZINN</a:t>
            </a:r>
          </a:p>
          <a:p>
            <a:pPr algn="r"/>
            <a:r>
              <a:rPr lang="en-US" sz="2800" dirty="0" smtClean="0"/>
              <a:t>(1968-</a:t>
            </a:r>
            <a:endParaRPr lang="en-US" sz="2800" dirty="0"/>
          </a:p>
        </p:txBody>
      </p:sp>
      <p:pic>
        <p:nvPicPr>
          <p:cNvPr id="3" name="Picture 2" descr="david-zinn-224x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3538"/>
            <a:ext cx="4902200" cy="65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7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immerglass_GreaterGood_2,+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556811" cy="6858000"/>
          </a:xfrm>
          <a:prstGeom prst="rect">
            <a:avLst/>
          </a:prstGeom>
        </p:spPr>
      </p:pic>
      <p:pic>
        <p:nvPicPr>
          <p:cNvPr id="2" name="Picture 1" descr="countesscolor.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4114800" cy="56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2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lesketchcolor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2144"/>
            <a:ext cx="4982766" cy="6858000"/>
          </a:xfrm>
          <a:prstGeom prst="rect">
            <a:avLst/>
          </a:prstGeom>
        </p:spPr>
      </p:pic>
      <p:pic>
        <p:nvPicPr>
          <p:cNvPr id="3" name="Picture 2" descr="2006_0717image0094_med_m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20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507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-clemenza-di-tito_Santa-fe-op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80"/>
            <a:ext cx="9144000" cy="61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989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gallyblonde01costu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7095"/>
            <a:ext cx="5105400" cy="6620836"/>
          </a:xfrm>
          <a:prstGeom prst="rect">
            <a:avLst/>
          </a:prstGeom>
        </p:spPr>
      </p:pic>
      <p:pic>
        <p:nvPicPr>
          <p:cNvPr id="3" name="Picture 2" descr="118866_770_pre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47800"/>
            <a:ext cx="6934200" cy="46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6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019800"/>
            <a:ext cx="248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GREGG BARNES</a:t>
            </a:r>
          </a:p>
        </p:txBody>
      </p:sp>
      <p:pic>
        <p:nvPicPr>
          <p:cNvPr id="3" name="Picture 2" descr="66th+Annual+Tony+Awards+Press+Room+sqkvveAsIIN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25545"/>
            <a:ext cx="5197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edith-head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848600" cy="52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5867400"/>
            <a:ext cx="1720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EDITH HEAD</a:t>
            </a:r>
          </a:p>
          <a:p>
            <a:r>
              <a:rPr lang="en-US" sz="2400" dirty="0" smtClean="0"/>
              <a:t>(1897-1981)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78299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ploration_gazelles_and_cheetah_in_the_serengeti_1-500x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" y="304800"/>
            <a:ext cx="6350000" cy="4292600"/>
          </a:xfrm>
          <a:prstGeom prst="rect">
            <a:avLst/>
          </a:prstGeom>
        </p:spPr>
      </p:pic>
      <p:pic>
        <p:nvPicPr>
          <p:cNvPr id="3" name="Picture 2" descr="female_gazelle_iceploration_serengeti_scene_bg-250x3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0546"/>
            <a:ext cx="4495800" cy="64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971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vbahEJIAAEDN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3186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348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9315945244Z.1_20150121175618_000_GC69O0200.1-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2400"/>
            <a:ext cx="4826000" cy="6477000"/>
          </a:xfrm>
          <a:prstGeom prst="rect">
            <a:avLst/>
          </a:prstGeom>
        </p:spPr>
      </p:pic>
      <p:pic>
        <p:nvPicPr>
          <p:cNvPr id="2" name="Picture 1" descr="barneskb13_1368122304_444_6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4895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840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_mandarin_fish_iceploration_bg_0-264x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" y="381000"/>
            <a:ext cx="4495800" cy="6232814"/>
          </a:xfrm>
          <a:prstGeom prst="rect">
            <a:avLst/>
          </a:prstGeom>
        </p:spPr>
      </p:pic>
      <p:pic>
        <p:nvPicPr>
          <p:cNvPr id="3" name="Picture 2" descr="iceploration_mandarin_fish_solo_skater_in_the_great_barrier_reef_0-250x3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800"/>
            <a:ext cx="4114800" cy="60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1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f1200666acc7027aae6279d06cb1e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6" y="0"/>
            <a:ext cx="4900474" cy="6858000"/>
          </a:xfrm>
          <a:prstGeom prst="rect">
            <a:avLst/>
          </a:prstGeom>
        </p:spPr>
      </p:pic>
      <p:pic>
        <p:nvPicPr>
          <p:cNvPr id="3" name="Picture 2" descr="25b4b2f8168764885cf1d801de1e4cb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800600" cy="63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806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2622eb018eff15852ffabf91c3f5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92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ba03db41df0d08f56ed16126df649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47" y="0"/>
            <a:ext cx="5477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099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668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CLIPS:</a:t>
            </a:r>
          </a:p>
          <a:p>
            <a:endParaRPr lang="en-US" sz="3600" dirty="0" smtClean="0"/>
          </a:p>
          <a:p>
            <a:pPr marL="742950" indent="-742950">
              <a:buAutoNum type="arabicPeriod"/>
            </a:pPr>
            <a:r>
              <a:rPr lang="en-US" sz="3600" dirty="0" smtClean="0"/>
              <a:t>5 COSTUME DESIGNERS GET </a:t>
            </a:r>
            <a:r>
              <a:rPr lang="en-US" sz="3600" dirty="0" smtClean="0">
                <a:hlinkClick r:id="rId2"/>
              </a:rPr>
              <a:t>INSPIRED</a:t>
            </a:r>
            <a:endParaRPr lang="en-US" dirty="0"/>
          </a:p>
          <a:p>
            <a:pPr marL="742950" indent="-742950">
              <a:buAutoNum type="arabicPeriod"/>
            </a:pPr>
            <a:r>
              <a:rPr lang="en-US" sz="3600" dirty="0" smtClean="0">
                <a:hlinkClick r:id="rId3"/>
              </a:rPr>
              <a:t>Janie Bryant </a:t>
            </a:r>
            <a:r>
              <a:rPr lang="en-US" sz="3600" dirty="0" smtClean="0"/>
              <a:t>on getting into Costume</a:t>
            </a:r>
            <a:r>
              <a:rPr lang="en-US" sz="3600" dirty="0"/>
              <a:t> </a:t>
            </a:r>
            <a:r>
              <a:rPr lang="en-US" sz="3600" dirty="0" smtClean="0"/>
              <a:t>work</a:t>
            </a:r>
          </a:p>
          <a:p>
            <a:pPr marL="742950" indent="-742950">
              <a:buAutoNum type="arabicPeriod"/>
            </a:pPr>
            <a:r>
              <a:rPr lang="en-US" sz="3600" dirty="0" smtClean="0">
                <a:hlinkClick r:id="rId3"/>
              </a:rPr>
              <a:t>Catherine Martin </a:t>
            </a:r>
            <a:r>
              <a:rPr lang="en-US" sz="3600" dirty="0" smtClean="0"/>
              <a:t>on Great Gatsby</a:t>
            </a:r>
          </a:p>
        </p:txBody>
      </p:sp>
    </p:spTree>
    <p:extLst>
      <p:ext uri="{BB962C8B-B14F-4D97-AF65-F5344CB8AC3E}">
        <p14:creationId xmlns:p14="http://schemas.microsoft.com/office/powerpoint/2010/main" val="62258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Audrey-sket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84" y="152400"/>
            <a:ext cx="4993590" cy="65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CNOCMF02\Staff_F$\kafranzknigh\Desktop\6ca4e465afbb671e2bf8f5fc0ec045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7" y="438665"/>
            <a:ext cx="2971800" cy="60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1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131</Words>
  <Application>Microsoft Macintosh PowerPoint</Application>
  <PresentationFormat>On-screen Show (4:3)</PresentationFormat>
  <Paragraphs>44</Paragraphs>
  <Slides>87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COSTUME DESIGNERS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COSTUME DESIGNERS</dc:title>
  <dc:creator>Franz-Knight, Kira A</dc:creator>
  <cp:lastModifiedBy>Kira Franz-Knight</cp:lastModifiedBy>
  <cp:revision>21</cp:revision>
  <dcterms:created xsi:type="dcterms:W3CDTF">2015-12-07T17:11:13Z</dcterms:created>
  <dcterms:modified xsi:type="dcterms:W3CDTF">2015-12-07T20:35:50Z</dcterms:modified>
</cp:coreProperties>
</file>