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5" r:id="rId11"/>
    <p:sldId id="264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1" r:id="rId28"/>
    <p:sldId id="283" r:id="rId29"/>
    <p:sldId id="282" r:id="rId30"/>
    <p:sldId id="285" r:id="rId31"/>
    <p:sldId id="286" r:id="rId32"/>
    <p:sldId id="287" r:id="rId33"/>
    <p:sldId id="289" r:id="rId34"/>
    <p:sldId id="295" r:id="rId35"/>
    <p:sldId id="293" r:id="rId36"/>
    <p:sldId id="308" r:id="rId37"/>
    <p:sldId id="309" r:id="rId38"/>
    <p:sldId id="310" r:id="rId39"/>
    <p:sldId id="291" r:id="rId40"/>
    <p:sldId id="294" r:id="rId41"/>
    <p:sldId id="292" r:id="rId42"/>
    <p:sldId id="297" r:id="rId43"/>
    <p:sldId id="290" r:id="rId44"/>
    <p:sldId id="296" r:id="rId45"/>
    <p:sldId id="298" r:id="rId46"/>
    <p:sldId id="299" r:id="rId47"/>
    <p:sldId id="300" r:id="rId48"/>
    <p:sldId id="301" r:id="rId49"/>
    <p:sldId id="302" r:id="rId50"/>
    <p:sldId id="304" r:id="rId51"/>
    <p:sldId id="305" r:id="rId52"/>
    <p:sldId id="306" r:id="rId53"/>
    <p:sldId id="307" r:id="rId54"/>
    <p:sldId id="303" r:id="rId55"/>
    <p:sldId id="311" r:id="rId56"/>
    <p:sldId id="312" r:id="rId57"/>
    <p:sldId id="314" r:id="rId58"/>
    <p:sldId id="315" r:id="rId59"/>
    <p:sldId id="313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5" r:id="rId69"/>
    <p:sldId id="326" r:id="rId70"/>
    <p:sldId id="327" r:id="rId71"/>
    <p:sldId id="329" r:id="rId72"/>
    <p:sldId id="330" r:id="rId73"/>
    <p:sldId id="331" r:id="rId74"/>
    <p:sldId id="328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62" r:id="rId84"/>
    <p:sldId id="363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9" r:id="rId94"/>
    <p:sldId id="350" r:id="rId95"/>
    <p:sldId id="351" r:id="rId96"/>
    <p:sldId id="353" r:id="rId97"/>
    <p:sldId id="354" r:id="rId98"/>
    <p:sldId id="355" r:id="rId99"/>
    <p:sldId id="348" r:id="rId100"/>
    <p:sldId id="352" r:id="rId101"/>
    <p:sldId id="356" r:id="rId102"/>
    <p:sldId id="357" r:id="rId103"/>
    <p:sldId id="358" r:id="rId104"/>
    <p:sldId id="359" r:id="rId105"/>
    <p:sldId id="360" r:id="rId106"/>
    <p:sldId id="361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406" r:id="rId119"/>
    <p:sldId id="407" r:id="rId120"/>
    <p:sldId id="408" r:id="rId121"/>
    <p:sldId id="409" r:id="rId122"/>
    <p:sldId id="410" r:id="rId123"/>
    <p:sldId id="411" r:id="rId124"/>
    <p:sldId id="412" r:id="rId125"/>
    <p:sldId id="413" r:id="rId126"/>
    <p:sldId id="414" r:id="rId127"/>
    <p:sldId id="415" r:id="rId128"/>
    <p:sldId id="416" r:id="rId129"/>
    <p:sldId id="417" r:id="rId130"/>
    <p:sldId id="418" r:id="rId131"/>
    <p:sldId id="419" r:id="rId132"/>
    <p:sldId id="420" r:id="rId133"/>
    <p:sldId id="421" r:id="rId134"/>
    <p:sldId id="422" r:id="rId135"/>
    <p:sldId id="423" r:id="rId136"/>
    <p:sldId id="424" r:id="rId137"/>
    <p:sldId id="425" r:id="rId138"/>
    <p:sldId id="426" r:id="rId139"/>
    <p:sldId id="375" r:id="rId140"/>
    <p:sldId id="377" r:id="rId141"/>
    <p:sldId id="383" r:id="rId142"/>
    <p:sldId id="376" r:id="rId143"/>
    <p:sldId id="378" r:id="rId144"/>
    <p:sldId id="379" r:id="rId145"/>
    <p:sldId id="381" r:id="rId146"/>
    <p:sldId id="382" r:id="rId147"/>
    <p:sldId id="380" r:id="rId148"/>
    <p:sldId id="384" r:id="rId149"/>
    <p:sldId id="385" r:id="rId150"/>
    <p:sldId id="386" r:id="rId151"/>
    <p:sldId id="387" r:id="rId152"/>
    <p:sldId id="388" r:id="rId153"/>
    <p:sldId id="389" r:id="rId154"/>
    <p:sldId id="392" r:id="rId155"/>
    <p:sldId id="391" r:id="rId156"/>
    <p:sldId id="390" r:id="rId157"/>
    <p:sldId id="393" r:id="rId158"/>
    <p:sldId id="394" r:id="rId159"/>
    <p:sldId id="395" r:id="rId160"/>
    <p:sldId id="396" r:id="rId161"/>
    <p:sldId id="397" r:id="rId162"/>
    <p:sldId id="398" r:id="rId163"/>
    <p:sldId id="399" r:id="rId164"/>
    <p:sldId id="400" r:id="rId165"/>
    <p:sldId id="401" r:id="rId166"/>
    <p:sldId id="402" r:id="rId167"/>
    <p:sldId id="403" r:id="rId168"/>
    <p:sldId id="404" r:id="rId169"/>
    <p:sldId id="405" r:id="rId1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5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9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2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8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4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5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4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0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ACEE-754D-429C-9B90-570A9C6905B8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FAFB-8EAD-4650-AD55-DD392BCDC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53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1980s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98161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1980s\0d8f7558036a633a7c98c8322116f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635" y="215705"/>
            <a:ext cx="4720479" cy="64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51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\\CNOCMF02\Staff_F$\kafranzknigh\Desktop\2yw8i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515064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959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\\CNOCMF02\Staff_F$\kafranzknigh\Desktop\sassy_july_1992_pg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724400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333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\\CNOCMF02\Staff_F$\kafranzknigh\Desktop\7ea530c1e9012c6dc0563beff51394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1429"/>
            <a:ext cx="4762500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6363094"/>
            <a:ext cx="3717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Mid-late 90s (minimalist glamour)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99443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\\CNOCMF02\Staff_F$\kafranzknigh\Desktop\9efcf1661da92aac3fee36019376a2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7625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7622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\\CNOCMF02\Staff_F$\kafranzknigh\Desktop\b1f7bfb1519dbd0af6748941d2dc2b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5207"/>
            <a:ext cx="3008313" cy="60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Picture 3" descr="\\CNOCMF02\Staff_F$\kafranzknigh\Desktop\67e76fe35488348e42455732d37894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15" y="515291"/>
            <a:ext cx="4079082" cy="57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580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\\CNOCMF02\Staff_F$\kafranzknigh\Desktop\a17a63fe27df8d5749bad7f1a816a1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0007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360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\\CNOCMF02\Staff_F$\kafranzknigh\Desktop\il_570xN.463594181_tb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7239000" cy="60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248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\\CNOCMF02\Staff_F$\kafranzknigh\Desktop\19vers650.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0" y="533400"/>
            <a:ext cx="7781663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3402" y="6032212"/>
            <a:ext cx="2641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Gianni Versace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58917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\\CNOCMF02\Staff_F$\kafranzknigh\Desktop\post-21972-0-09577600-1354382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0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381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\\CNOCMF02\Staff_F$\kafranzknigh\Desktop\1990sadv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3981"/>
            <a:ext cx="4648200" cy="66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1980s\1980s-Interior-Design-Styles1-500x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72400" cy="60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7829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\\CNOCMF02\Staff_F$\kafranzknigh\Desktop\tumblr_nvb5ulzUkq1qboq8fo2_r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997"/>
            <a:ext cx="5016500" cy="658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3693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\\CNOCMF02\Staff_F$\kafranzknigh\Desktop\irvingpenn9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9556"/>
            <a:ext cx="5715000" cy="62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403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\\CNOCMF02\Staff_F$\kafranzknigh\Desktop\6a00d83451ccbc69e201b8d063b035970c-4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13375" cy="64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6913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\\CNOCMF02\Staff_F$\kafranzknigh\Desktop\tumblr_mb6exoRupx1r6n1b1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853"/>
            <a:ext cx="4648200" cy="654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341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\\CNOCMF02\Staff_F$\kafranzknigh\Desktop\Naomi-Campbell.Stephanie-Seymour.Yasmeen-Ghauri.-Gianni-Versace.-Fall-winter-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" y="152400"/>
            <a:ext cx="7696200" cy="63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724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\\CNOCMF02\Staff_F$\kafranzknigh\Desktop\132237db333f299e9ead39d5c4570a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2224262" cy="64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\\CNOCMF02\Staff_F$\kafranzknigh\Desktop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286"/>
            <a:ext cx="246935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5309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\\CNOCMF02\Staff_F$\kafranzknigh\Desktop\superversace-cop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2905"/>
            <a:ext cx="8555543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75658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\\CNOCMF02\Staff_F$\kafranzknigh\Desktop\v0_ma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000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4" name="Picture 2" descr="\\CNOCMF02\Staff_F$\kafranzknigh\Desktop\Bustier_2_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3646"/>
            <a:ext cx="4876800" cy="36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897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\\CNOCMF02\Staff_F$\kafranzknigh\Desktop\12046_content_donna-kar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768673" cy="608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1796" y="6424266"/>
            <a:ext cx="178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Donna Karan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4913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\\CNOCMF02\Staff_F$\kafranzknigh\Desktop\donnakaran_voguepatternsseptoct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8" y="380999"/>
            <a:ext cx="8743071" cy="57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1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6dab31d0feece16b552b1da2f490ff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"/>
            <a:ext cx="8382001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458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\\CNOCMF02\Staff_F$\kafranzknigh\Desktop\donna-karan-seven-easy-pieces-vogue-patterns-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"/>
            <a:ext cx="4279767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 descr="\\CNOCMF02\Staff_F$\kafranzknigh\Desktop\Показ-коллекции-Donna-Karan-Resort-1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352800" cy="50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311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\\CNOCMF02\Staff_F$\kafranzknigh\Desktop\donnakaran_voguepatternsseptoct198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1174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97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\\CNOCMF02\Staff_F$\kafranzknigh\Desktop\b933caa7000216cf2626ae1afbce3c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272929" cy="65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67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CNOCMF02\Staff_F$\kafranzknigh\Desktop\il_570xN.476974992_j52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1450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5744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\\CNOCMF02\Staff_F$\kafranzknigh\Desktop\7df5791b88217ce477c1c8a9cd75d1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06" y="0"/>
            <a:ext cx="3692594" cy="686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1371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 descr="\\CNOCMF02\Staff_F$\kafranzknigh\Desktop\0b24bf712edb961696ffec7e29ccf8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5902"/>
            <a:ext cx="4038600" cy="6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\\CNOCMF02\Staff_F$\kafranzknigh\Desktop\02UNBUTTONKARAN-blog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4330"/>
            <a:ext cx="3886200" cy="59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0406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\\CNOCMF02\Staff_F$\kafranzknigh\Desktop\bb758cfb9189bf3f541c4e1fde0af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7058"/>
            <a:ext cx="4254500" cy="59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734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\\CNOCMF02\Staff_F$\kafranzknigh\Desktop\053-donna-karan-thered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876800" cy="659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961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\\CNOCMF02\Staff_F$\kafranzknigh\Desktop\1.-vivienne-westwood-pdd.co_.uk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12486"/>
            <a:ext cx="9434394" cy="64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4746171"/>
            <a:ext cx="3170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Vivienne Westwood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48885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\\CNOCMF02\Staff_F$\kafranzknigh\Desktop\a3c6676c329d312934919cf434f2b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8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4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efdbbad8b68de60387899cf65797f4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98" y="152400"/>
            <a:ext cx="4745502" cy="6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865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 descr="\\CNOCMF02\Staff_F$\kafranzknigh\Desktop\tumblr_mxc9a9o0xr1sxgs0d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486275" cy="67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\\CNOCMF02\Staff_F$\kafranzknigh\Desktop\westwood_pir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5419"/>
            <a:ext cx="3346972" cy="6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6296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\\CNOCMF02\Staff_F$\kafranzknigh\Desktop\e123a3792f7fc24a00626a642823bc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6" y="-11723"/>
            <a:ext cx="4400550" cy="65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5" name="Picture 3" descr="\\CNOCMF02\Staff_F$\kafranzknigh\Desktop\corset_cher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8270"/>
            <a:ext cx="3625850" cy="384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3209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\\CNOCMF02\Staff_F$\kafranzknigh\Desktop\watt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4267200" cy="64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462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\\CNOCMF02\Staff_F$\kafranzknigh\Desktop\200807_rubystiler_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5" y="533400"/>
            <a:ext cx="3810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3" name="Picture 3" descr="\\CNOCMF02\Staff_F$\kafranzknigh\Desktop\6a01156f47abbe970c01157151d6e797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5" y="275979"/>
            <a:ext cx="4343400" cy="61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830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\\CNOCMF02\Staff_F$\kafranzknigh\Desktop\203647214369645078KCw3SErX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52400"/>
            <a:ext cx="5168900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451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\\CNOCMF02\Staff_F$\kafranzknigh\Desktop\westwood-fw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52" y="457200"/>
            <a:ext cx="406927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204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\\CNOCMF02\Staff_F$\kafranzknigh\Desktop\aawestwood_liberty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0" y="1600200"/>
            <a:ext cx="3239444" cy="41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5" name="Picture 3" descr="\\CNOCMF02\Staff_F$\kafranzknigh\Desktop\1980s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5996"/>
            <a:ext cx="4953000" cy="653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2110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\\CNOCMF02\Staff_F$\kafranzknigh\Desktop\westwood_shoes_crop_290x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82" y="28956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106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\\CNOCMF02\Staff_F$\kafranzknigh\Desktop\02-extreme-heels-naomi-campbell-vivienne-westw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304800"/>
            <a:ext cx="4733417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297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\\CNOCMF02\Staff_F$\kafranzknigh\Desktop\02luxissey-A-blog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3414"/>
            <a:ext cx="6101408" cy="61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5959013"/>
            <a:ext cx="2023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Issey</a:t>
            </a:r>
            <a:r>
              <a:rPr lang="en-US" sz="2800" dirty="0" smtClean="0"/>
              <a:t> Miyake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778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Etto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07963"/>
            <a:ext cx="62865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6505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\\CNOCMF02\Staff_F$\kafranzknigh\Desktop\img-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771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\\CNOCMF02\Staff_F$\kafranzknigh\Desktop\194_xl_AC11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105400" cy="65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999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\\CNOCMF02\Staff_F$\kafranzknigh\Desktop\10140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62" y="228600"/>
            <a:ext cx="5140838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331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\\CNOCMF02\Staff_F$\kafranzknigh\Desktop\tumblr_m7bm4541lg1r6z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29212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463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\\CNOCMF02\Staff_F$\kafranzknigh\Desktop\h2_2003.79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599"/>
            <a:ext cx="5410200" cy="632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6149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\\CNOCMF02\Staff_F$\kafranzknigh\Desktop\c83e2fd6bb2f3bbd388411e7374feb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2049"/>
            <a:ext cx="4343400" cy="673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3709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\\CNOCMF02\Staff_F$\kafranzknigh\Desktop\h2_2001.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4670425" cy="68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\\CNOCMF02\Staff_F$\kafranzknigh\Desktop\mm-issey-miyake-1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7977"/>
            <a:ext cx="1758057" cy="64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89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\\CNOCMF02\Staff_F$\kafranzknigh\Desktop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825"/>
            <a:ext cx="4967287" cy="66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7440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 descr="\\CNOCMF02\Staff_F$\kafranzknigh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9875"/>
            <a:ext cx="4191000" cy="63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\\CNOCMF02\Staff_F$\kafranzknigh\Desktop\minar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4" y="626027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8356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\\CNOCMF02\Staff_F$\kafranzknigh\Desktop\10.-Issey-Miy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461000" cy="67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12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4fcc61e214cd51b564e030998ba98c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6" y="457200"/>
            <a:ext cx="8305800" cy="572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063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\\CNOCMF02\Staff_F$\kafranzknigh\Desktop\198_xl_AC05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4514"/>
            <a:ext cx="5390998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964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\\CNOCMF02\Staff_F$\kafranzknigh\Desktop\Scan_Enver_Retouch_N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399"/>
            <a:ext cx="4419600" cy="66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6096000"/>
            <a:ext cx="252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Yohji</a:t>
            </a:r>
            <a:r>
              <a:rPr lang="en-US" sz="2800" dirty="0" smtClean="0"/>
              <a:t> Yamamoto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199865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\\CNOCMF02\Staff_F$\kafranzknigh\Desktop\wt-2011-032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094"/>
            <a:ext cx="8534400" cy="637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9333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\\CNOCMF02\Staff_F$\kafranzknigh\Desktop\1d650e67b3e001cdfcb0dd0c138c9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46013"/>
            <a:ext cx="44958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459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\\CNOCMF02\Staff_F$\kafranzknigh\Desktop\yohji-yamamoto-1984-1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348163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92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\\CNOCMF02\Staff_F$\kafranzknigh\Desktop\Fb102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5634"/>
            <a:ext cx="4567237" cy="64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3" name="Picture 3" descr="\\CNOCMF02\Staff_F$\kafranzknigh\Desktop\il_fullxfull.226592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634"/>
            <a:ext cx="4267200" cy="637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188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\\CNOCMF02\Staff_F$\kafranzknigh\Desktop\Yohji_Yamamoto_AW_1983-84_Rights_Reserv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477000" cy="65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119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CNOCMF02\Staff_F$\kafranzknigh\Desktop\798f3966993684df0f665a78534eb2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9560"/>
            <a:ext cx="5032375" cy="64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5307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\\CNOCMF02\Staff_F$\kafranzknigh\Desktop\tumblr_kyw06xSCd11qza8oc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2704"/>
            <a:ext cx="4876800" cy="63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1318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\\CNOCMF02\Staff_F$\kafranzknigh\Desktop\050704_r14122-1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936457" cy="601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473" y="5642308"/>
            <a:ext cx="2907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Rei </a:t>
            </a:r>
            <a:r>
              <a:rPr lang="en-US" sz="2400" dirty="0" err="1" smtClean="0"/>
              <a:t>Kawakubo</a:t>
            </a:r>
            <a:endParaRPr lang="en-US" sz="2400" dirty="0" smtClean="0"/>
          </a:p>
          <a:p>
            <a:pPr algn="r"/>
            <a:r>
              <a:rPr lang="en-US" sz="2400" dirty="0" smtClean="0"/>
              <a:t>(</a:t>
            </a:r>
            <a:r>
              <a:rPr lang="en-US" sz="2400" dirty="0" err="1" smtClean="0"/>
              <a:t>Comme</a:t>
            </a:r>
            <a:r>
              <a:rPr lang="en-US" sz="2400" dirty="0" smtClean="0"/>
              <a:t> des Garcons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9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zvnhl3ow7qm7mg46vh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199"/>
            <a:ext cx="3810000" cy="57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CNOCMF02\Staff_F$\kafranzknigh\Desktop\7f9c9a4f9cafe6c50e20e5630f143c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305"/>
            <a:ext cx="4343400" cy="581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9863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\\CNOCMF02\Staff_F$\kafranzknigh\Desktop\204_xl_AC07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93431"/>
            <a:ext cx="5433128" cy="70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219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\\CNOCMF02\Staff_F$\kafranzknigh\Desktop\Screen-Shot-2012-10-23-at-10.54.49-AM-360x4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826440" cy="66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0092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\\CNOCMF02\Staff_F$\kafranzknigh\Desktop\09-HdK_Rei-Kawakubo-Comme-des-Garcons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4644"/>
            <a:ext cx="5118100" cy="643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564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\\CNOCMF02\Staff_F$\kafranzknigh\Desktop\7a8de049e1f654cefe8adaac64f4e7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10125" cy="66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16498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\\CNOCMF02\Staff_F$\kafranzknigh\Desktop\eed6a6f3f9c749a35d1032cc9ad92b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97724"/>
            <a:ext cx="4727575" cy="693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51180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\\CNOCMF02\Staff_F$\kafranzknigh\Desktop\abc17c9dfa3bc8d81bc392de62752a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733"/>
            <a:ext cx="4554537" cy="68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5273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\\CNOCMF02\Staff_F$\kafranzknigh\Desktop\h2_1998.516.1a,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640262" cy="614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7" name="Picture 3" descr="\\CNOCMF02\Staff_F$\kafranzknigh\Desktop\section3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5158"/>
            <a:ext cx="4495800" cy="55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91532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\\CNOCMF02\Staff_F$\kafranzknigh\Desktop\212_xl_AC09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08857"/>
            <a:ext cx="5392347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6087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5" name="Picture 3" descr="\\CNOCMF02\Staff_F$\kafranzknigh\Desktop\HdK_Rei-Kawakubo-Comme-des-Garcons-540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114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4" name="Picture 2" descr="\\CNOCMF02\Staff_F$\kafranzknigh\Desktop\Screen-Shot-2014-11-10-at-8.00.15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997"/>
            <a:ext cx="5070484" cy="660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23041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\\CNOCMF02\Staff_F$\kafranzknigh\Desktop\Kawakubo_-_Comme_des_garcons_-_1997-765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652889" cy="654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7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Share-Design-Marc-Newson-Memphis-Chair-Prototyp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55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2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la-la-ca-1119-urban-theatre-003-jpg-20141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2" y="1066800"/>
            <a:ext cx="8625327" cy="48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290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la-et-cm-moca-1980s-review-20141123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0455"/>
            <a:ext cx="825500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3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1980s\Pompido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001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048" y="6104039"/>
            <a:ext cx="8528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Hi-TECH</a:t>
            </a:r>
            <a:r>
              <a:rPr lang="en-US" sz="2400" dirty="0" smtClean="0"/>
              <a:t> ARCHITECTURE (also called STRUCTURAL EXPRESSIONISM)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6398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la-et-cm-moca-1980s-review-20141123-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5663"/>
            <a:ext cx="825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016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o-BASQUIAT-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598"/>
            <a:ext cx="4648200" cy="65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686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o-KENNY-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28" y="161778"/>
            <a:ext cx="6346972" cy="6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69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Christie-Brinkley-1981-Sports-Illustrated-Cover-74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85800"/>
            <a:ext cx="423029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CNOCMF02\Staff_F$\kafranzknigh\Desktop\christiebrinkley1988b7r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267200" cy="57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50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article-1383248-0BE4C44A00000578-723_468x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95"/>
            <a:ext cx="39624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\\CNOCMF02\Staff_F$\kafranzknigh\Desktop\1980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657"/>
            <a:ext cx="464204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80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b87bac8adbddd980b49f23041e7005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598"/>
            <a:ext cx="43434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62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191001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\\CNOCMF02\Staff_F$\kafranzknigh\Desktop\PrincessDiana12_V_14apr11_rex_b_32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5814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06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0ff36d28b345708603d04e04f5817e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8502"/>
            <a:ext cx="4495800" cy="659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29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Screen-shot-2014-02-21-at-8.11.45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799"/>
            <a:ext cx="5562600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51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6a00d83451ccbc69e20148c741769997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953000" cy="64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04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1980s\Bahá’í-House-of-Worship-a.k.a-Lotus-Temple-Del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1" y="664342"/>
            <a:ext cx="8536329" cy="567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6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1980-womens-professional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81400" cy="64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CNOCMF02\Staff_F$\kafranzknigh\Desktop\e808e6ff2dfcad4b4b4377c1cc7c63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048125" cy="54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9664" y="6180550"/>
            <a:ext cx="3575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1980-1983 (minimalist)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1119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cca62bf454fd6754e582eb658bafa3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24013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09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e9dd2ac8d2320161da3d0152f3ada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6725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67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1980s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"/>
            <a:ext cx="6980272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44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1980s-women-girls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1219200"/>
            <a:ext cx="9112250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43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80s-fashion-1983-fashion-mesh-tops-jelly-bags-cap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535987" cy="56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7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100fef8bf746110f2fe3a2cec214e9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399"/>
            <a:ext cx="6829425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6336268"/>
            <a:ext cx="193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80s (aerobic)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70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bc7df4e1f23e67fbf3ef826d50d85d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01040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2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\\CNOCMF02\Staff_F$\kafranzknigh\Desktop\f78fa250d289836347bc0f41a50f9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984"/>
            <a:ext cx="6019800" cy="65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144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449f73885844e6aa76d25283c73b02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98023" cy="63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\\CNOCMF02\Staff_F$\kafranzknigh\Desktop\Esprit-80s-Ad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4603"/>
            <a:ext cx="4577872" cy="63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5675073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Mid-80s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(pop)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1980s\tumblr_noso13r1mv1tkxvzt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953000" cy="62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6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797add27537a058764ada3382ef7e4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"/>
            <a:ext cx="4505886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5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80s-fashion-1983-bright-colors-and-jelly-gladiator-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54380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93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5291210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620"/>
            <a:ext cx="8220076" cy="62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71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80s-fashion-past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229600" cy="62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6336511"/>
            <a:ext cx="2702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Mid-80s (Preppy)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8891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badc195648def5c0de25f455cc18a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1780"/>
            <a:ext cx="8382000" cy="584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7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making-the-grade-1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00105"/>
            <a:ext cx="8534400" cy="479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4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broo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119687" cy="51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\\CNOCMF02\Staff_F$\kafranzknigh\Desktop\1fed1a7e64ac08b5a1e96bc40c02b4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8339"/>
            <a:ext cx="3048000" cy="59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579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\\CNOCMF02\Staff_F$\kafranzknigh\Desktop\4832fc6e61d598851399a436de68f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4446588" cy="587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943600"/>
            <a:ext cx="310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1980s (Power Dressing)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5730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9b95b82e5dbb5e5624e3f364ab7e08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6766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CNOCMF02\Staff_F$\kafranzknigh\Desktop\a17556f0ec8d60e8c2fcd775fdcb68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0995"/>
            <a:ext cx="4200525" cy="60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24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power s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962400" cy="59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\\CNOCMF02\Staff_F$\kafranzknigh\Desktop\926d5070fe29a987396ba3bbf2002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994150" cy="53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1980s\0fc51c3c2f467ca920771d7719dfec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11" y="152400"/>
            <a:ext cx="4267200" cy="64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5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7800" y="6270171"/>
            <a:ext cx="332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early-mid 80s (New Romantic)</a:t>
            </a:r>
            <a:endParaRPr lang="en-US" sz="2000" dirty="0"/>
          </a:p>
        </p:txBody>
      </p:sp>
      <p:pic>
        <p:nvPicPr>
          <p:cNvPr id="49154" name="Picture 2" descr="\\CNOCMF02\Staff_F$\kafranzknigh\Desktop\DD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786"/>
            <a:ext cx="8382000" cy="55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20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191000" cy="62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\\CNOCMF02\Staff_F$\kafranzknigh\Desktop\741fa0f59f45efdb9e87669649bf53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06491"/>
            <a:ext cx="3905250" cy="54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9723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sb14soulboy-mov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668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05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worlds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7" y="381000"/>
            <a:ext cx="7651750" cy="58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27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raw-1337536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572000" cy="67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296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80s-hip-hop-fashion-cloth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52334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5934373"/>
            <a:ext cx="369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Late 80s-early 90s (Hip Hop)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4946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run-dm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17" y="228600"/>
            <a:ext cx="6884988" cy="64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48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17retro.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0562"/>
            <a:ext cx="8686800" cy="411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638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1212233-_3_80s_hip_hop_cul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458200" cy="5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18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Hip-Ho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181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30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1980s\8f7c5e346fd9f6d070e4eb7ad6e68a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61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854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fresh-dressed-film-hip-hop-fashion-90s-cross-colo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279182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73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567410"/>
            <a:ext cx="2417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1990s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03948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Blobitecture_3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2" y="228599"/>
            <a:ext cx="7876878" cy="5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6284948"/>
            <a:ext cx="1711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BLOBISM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4181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FrankGehry_ClevClinic_52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0840"/>
            <a:ext cx="8001000" cy="60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66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tumblr_m8uveoCnPe1qd3bpy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3986"/>
            <a:ext cx="8229600" cy="61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905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\\CNOCMF02\Staff_F$\kafranzknigh\Desktop\a2f15cb4eb9d34670dbd6f1e289ac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9868"/>
            <a:ext cx="845343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625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287cf627b2fdcc1afce3412e3e2289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194"/>
            <a:ext cx="6477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05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CNOCMF02\Staff_F$\kafranzknigh\Desktop\011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2148"/>
            <a:ext cx="5562600" cy="65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873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011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472113" cy="640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85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\\CNOCMF02\Staff_F$\kafranzknigh\Desktop\IKEA_Katalog_1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545189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5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1980s\2012-06-24_1970_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8" y="591786"/>
            <a:ext cx="8265942" cy="5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7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IKEA-1998-Cata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178558"/>
            <a:ext cx="5407311" cy="65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4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52f52fc5dbfa3f6f81004f05._w.540_s.fi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6468"/>
            <a:ext cx="4954803" cy="66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CNOCMF02\Staff_F$\kafranzknigh\Desktop\52f533cedbfa3f6d620053df._w.540_s.fi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648200" cy="65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635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52f3f889dbfa3f5c62001ab7._w.540_s.fi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38" y="228600"/>
            <a:ext cx="4694080" cy="64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448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bjbpasxt9lj8ffk4bt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8" y="685800"/>
            <a:ext cx="846455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898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CNOCMF02\Staff_F$\kafranzknigh\Desktop\199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71" y="381000"/>
            <a:ext cx="6096000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17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1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692"/>
            <a:ext cx="6477000" cy="64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66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T12751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025271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112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\\CNOCMF02\Staff_F$\kafranzknigh\Desktop\fff41aa1c26e0da854289f1dfc4f74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17" y="152400"/>
            <a:ext cx="467258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0802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CNOCMF02\Staff_F$\kafranzknigh\Desktop\ed2f87ada549d930e9f88c236daccd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19" y="152400"/>
            <a:ext cx="4778796" cy="64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3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1980s\1980_nw_contempo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50157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682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 descr="\\CNOCMF02\Staff_F$\kafranzknigh\Desktop\Featuredimage-747-3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1478"/>
            <a:ext cx="8839200" cy="42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26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kate-moss-90s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6" y="228600"/>
            <a:ext cx="4440396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\\CNOCMF02\Staff_F$\kafranzknigh\Desktop\thumb_kate_moss_90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44271"/>
            <a:ext cx="4114800" cy="54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43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491e3dd91c2790ee540565213d6013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5" y="519319"/>
            <a:ext cx="5181600" cy="585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5" name="Picture 3" descr="\\CNOCMF02\Staff_F$\kafranzknigh\Desktop\dec885aafa21f0cb5e7bfbb8ac78dd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19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551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\\CNOCMF02\Staff_F$\kafranzknigh\Desktop\43893__97065.1391548842.1280.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5" y="228599"/>
            <a:ext cx="5306285" cy="64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525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\\CNOCMF02\Staff_F$\kafranzknigh\Desktop\tumblr_m3vfcelE8u1r2p7yk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953000" cy="64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195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248acef23f900ee87ddeb7a3bb683b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5105400" cy="642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\\CNOCMF02\Staff_F$\kafranzknigh\Desktop\277ddea30a04a02ed3e1a81f1cb92b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114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56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Wonderbra-Hello Bo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382000" cy="54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680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a0f027b88ef34c046f7196c1c152f4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3962400" cy="64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6118138"/>
            <a:ext cx="3195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Early-mid 90s (neon)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9140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042109ab3997b20ea9d857cc61f445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1680"/>
            <a:ext cx="4573588" cy="64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560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f9a2cc166eaa5124a8dddab298260a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03468"/>
            <a:ext cx="4335462" cy="584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\\CNOCMF02\Staff_F$\kafranzknigh\Desktop\b4fa1b5a2014b837f3b8603d79089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7536"/>
            <a:ext cx="4268788" cy="544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90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1980s\711-Lookout-Ridge-Dr-Westerville-OH-e1309276463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0" y="1143000"/>
            <a:ext cx="8348478" cy="53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013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67bd043129dbdaff26a023448f9de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800600" cy="62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286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\\CNOCMF02\Staff_F$\kafranzknigh\Desktop\1993-womens-fashion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800600" cy="62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6135300"/>
            <a:ext cx="336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Neon &amp; Light or Acid Wash Denim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54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\\CNOCMF02\Staff_F$\kafranzknigh\Desktop\ThrowbackThursday-Crops-Tops-The-80s-Fashion-Trend-That-Wont-Go-Away-FAB-Magazin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9729"/>
            <a:ext cx="6915150" cy="614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2610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90210v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5390"/>
            <a:ext cx="7772400" cy="58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220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Nirvana-90s-grunge-fash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25" y="148805"/>
            <a:ext cx="5105400" cy="63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011275"/>
            <a:ext cx="26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1992-1995 (grunge)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22596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1239390_452186041563604_17549322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8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\\CNOCMF02\Staff_F$\kafranzknigh\Desktop\singles-1992-03-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2" y="457200"/>
            <a:ext cx="8382000" cy="54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775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\\CNOCMF02\Staff_F$\kafranzknigh\Desktop\onthemarc1gz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495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 descr="\\CNOCMF02\Staff_F$\kafranzknigh\Desktop\13-2188838_0x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690"/>
            <a:ext cx="3962400" cy="50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5579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\\CNOCMF02\Staff_F$\kafranzknigh\Desktop\acafc2dff0739ee73678a28abab30a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0551"/>
            <a:ext cx="47625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469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CNOCMF02\Staff_F$\kafranzknigh\Desktop\eae8153d876f589c52820b5a34f5e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"/>
            <a:ext cx="4591050" cy="609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999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85</Words>
  <Application>Microsoft Office PowerPoint</Application>
  <PresentationFormat>On-screen Show (4:3)</PresentationFormat>
  <Paragraphs>23</Paragraphs>
  <Slides>169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0" baseType="lpstr">
      <vt:lpstr>Office Theme</vt:lpstr>
      <vt:lpstr>1980s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1980s-1990s</dc:title>
  <dc:creator>Franz-Knight, Kira A</dc:creator>
  <cp:lastModifiedBy>Franz-Knight, Kira A</cp:lastModifiedBy>
  <cp:revision>28</cp:revision>
  <dcterms:created xsi:type="dcterms:W3CDTF">2015-12-02T16:29:53Z</dcterms:created>
  <dcterms:modified xsi:type="dcterms:W3CDTF">2015-12-02T22:43:56Z</dcterms:modified>
</cp:coreProperties>
</file>