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1" r:id="rId6"/>
    <p:sldId id="259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9" r:id="rId19"/>
    <p:sldId id="405" r:id="rId20"/>
    <p:sldId id="406" r:id="rId21"/>
    <p:sldId id="407" r:id="rId22"/>
    <p:sldId id="273" r:id="rId23"/>
    <p:sldId id="274" r:id="rId24"/>
    <p:sldId id="275" r:id="rId25"/>
    <p:sldId id="276" r:id="rId26"/>
    <p:sldId id="408" r:id="rId27"/>
    <p:sldId id="279" r:id="rId28"/>
    <p:sldId id="277" r:id="rId29"/>
    <p:sldId id="278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7" r:id="rId46"/>
    <p:sldId id="295" r:id="rId47"/>
    <p:sldId id="298" r:id="rId48"/>
    <p:sldId id="296" r:id="rId49"/>
    <p:sldId id="318" r:id="rId50"/>
    <p:sldId id="319" r:id="rId51"/>
    <p:sldId id="320" r:id="rId52"/>
    <p:sldId id="321" r:id="rId53"/>
    <p:sldId id="322" r:id="rId54"/>
    <p:sldId id="301" r:id="rId55"/>
    <p:sldId id="302" r:id="rId56"/>
    <p:sldId id="303" r:id="rId57"/>
    <p:sldId id="304" r:id="rId58"/>
    <p:sldId id="305" r:id="rId59"/>
    <p:sldId id="300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23" r:id="rId73"/>
    <p:sldId id="324" r:id="rId74"/>
    <p:sldId id="326" r:id="rId75"/>
    <p:sldId id="327" r:id="rId76"/>
    <p:sldId id="328" r:id="rId77"/>
    <p:sldId id="329" r:id="rId78"/>
    <p:sldId id="330" r:id="rId79"/>
    <p:sldId id="325" r:id="rId80"/>
    <p:sldId id="331" r:id="rId81"/>
    <p:sldId id="332" r:id="rId82"/>
    <p:sldId id="333" r:id="rId83"/>
    <p:sldId id="334" r:id="rId84"/>
    <p:sldId id="335" r:id="rId85"/>
    <p:sldId id="336" r:id="rId86"/>
    <p:sldId id="338" r:id="rId87"/>
    <p:sldId id="339" r:id="rId88"/>
    <p:sldId id="340" r:id="rId89"/>
    <p:sldId id="341" r:id="rId90"/>
    <p:sldId id="337" r:id="rId91"/>
    <p:sldId id="344" r:id="rId92"/>
    <p:sldId id="345" r:id="rId93"/>
    <p:sldId id="343" r:id="rId94"/>
    <p:sldId id="342" r:id="rId95"/>
    <p:sldId id="346" r:id="rId96"/>
    <p:sldId id="347" r:id="rId97"/>
    <p:sldId id="348" r:id="rId98"/>
    <p:sldId id="349" r:id="rId99"/>
    <p:sldId id="352" r:id="rId100"/>
    <p:sldId id="350" r:id="rId101"/>
    <p:sldId id="351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3" r:id="rId112"/>
    <p:sldId id="362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9" r:id="rId154"/>
    <p:sldId id="410" r:id="rId155"/>
    <p:sldId id="411" r:id="rId156"/>
    <p:sldId id="412" r:id="rId157"/>
    <p:sldId id="413" r:id="rId158"/>
    <p:sldId id="414" r:id="rId159"/>
    <p:sldId id="404" r:id="rId1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3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8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3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8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9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6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7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2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15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1CB70-16F5-4836-9CFB-AE84FD49A740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00546-B1BC-4C38-AFCB-0E7B62F2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18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IGuUV252i4" TargetMode="External"/><Relationship Id="rId2" Type="http://schemas.openxmlformats.org/officeDocument/2006/relationships/hyperlink" Target="https://www.youtube.com/watch?v=LfuMhXcLa-Q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kl2vWAwA0I" TargetMode="External"/><Relationship Id="rId4" Type="http://schemas.openxmlformats.org/officeDocument/2006/relationships/hyperlink" Target="https://www.youtube.com/watch?v=vesjh3LXSK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1960s-1970s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529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CNOCMF02\Staff_F$\kafranzknigh\Desktop\1976-kroeher-colonial-living-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5633"/>
            <a:ext cx="853184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8897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\\CNOCMF02\Staff_F$\kafranzknigh\Desktop\pacoraban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5798"/>
            <a:ext cx="4343400" cy="60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122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\\CNOCMF02\Staff_F$\kafranzknigh\Desktop\182_xl_AC09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"/>
            <a:ext cx="5203012" cy="667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43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\\CNOCMF02\Staff_F$\kafranzknigh\Desktop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34" y="0"/>
            <a:ext cx="6400800" cy="658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366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\\CNOCMF02\Staff_F$\kafranzknigh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23" y="6263"/>
            <a:ext cx="4438250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8478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\\CNOCMF02\Staff_F$\kafranzknigh\Desktop\paco-rabanne_1967_m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3233166" cy="65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 descr="\\CNOCMF02\Staff_F$\kafranzknigh\Desktop\leathe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3495675" cy="45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128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\\CNOCMF02\Staff_F$\kafranzknigh\Desktop\geinrich_rudi1-392x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1" y="228600"/>
            <a:ext cx="4922837" cy="57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6018969"/>
            <a:ext cx="2675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Rudi </a:t>
            </a:r>
            <a:r>
              <a:rPr lang="en-US" sz="3200" dirty="0" err="1" smtClean="0"/>
              <a:t>Gernreich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89201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\\CNOCMF02\Staff_F$\kafranzknigh\Desktop\Peggy-Moffitt-Rudi-Gernreich-wool-knit-bathing-suit-1967-52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2" y="152400"/>
            <a:ext cx="3366492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\\CNOCMF02\Staff_F$\kafranzknigh\Desktop\7b63a3886d058eae5d54e5aede75ae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9895"/>
            <a:ext cx="3886200" cy="54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1190" y="5879812"/>
            <a:ext cx="244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Peggy Moffitt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06913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CNOCMF02\Staff_F$\kafranzknigh\Desktop\tumblr_kzi2mxRWjx1qailtqo1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498475"/>
            <a:ext cx="40386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6915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\\CNOCMF02\Staff_F$\kafranzknigh\Desktop\Claxton_PeggyinGernreichRedSu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4582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6542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\\CNOCMF02\Staff_F$\kafranzknigh\Desktop\Screen shot 2011-10-17 at 5.52.28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910"/>
            <a:ext cx="5942012" cy="638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62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NOCMF02\Staff_F$\kafranzknigh\Desktop\vintage-living-room-furniture-1960s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56" y="228600"/>
            <a:ext cx="4621931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CNOCMF02\Staff_F$\kafranzknigh\Desktop\bicentennial-chic-ethan-allen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2081"/>
            <a:ext cx="417210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853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\\CNOCMF02\Staff_F$\kafranzknigh\Desktop\rudi-gernreich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350"/>
            <a:ext cx="4572000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885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\\CNOCMF02\Staff_F$\kafranzknigh\Desktop\3-GERNREICH-Mini_Dress--650x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228600"/>
            <a:ext cx="6191250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137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 descr="\\CNOCMF02\Staff_F$\kafranzknigh\Desktop\128ru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5509"/>
            <a:ext cx="4297362" cy="63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5595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 descr="\\CNOCMF02\Staff_F$\kafranzknigh\Desktop\rudi-circle-d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3352800" cy="65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720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\\CNOCMF02\Staff_F$\kafranzknigh\Desktop\daa7a184c4e0011ab0131bdad421a6d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28625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6508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\\CNOCMF02\Staff_F$\kafranzknigh\Desktop\BN-HO960_rudi_J_20150325131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57697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2610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\\CNOCMF02\Staff_F$\kafranzknigh\Desktop\2b3fa8f32bcbf31b4ec417be1a23b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7915"/>
            <a:ext cx="4191000" cy="63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9345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\\CNOCMF02\Staff_F$\kafranzknigh\Desktop\the-rudi-gernreich-book-by-peggy-moffitt-and-william-clax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"/>
            <a:ext cx="7924800" cy="63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4971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\\CNOCMF02\Staff_F$\kafranzknigh\Desktop\e590581752fb86a781bd8dfc113d06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6945"/>
            <a:ext cx="3733800" cy="61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\\CNOCMF02\Staff_F$\kafranzknigh\Desktop\rudigernre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819525" cy="512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8278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\\CNOCMF02\Staff_F$\kafranzknigh\Desktop\7e5049f143f75f3db51c9e67e1d001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4" y="152400"/>
            <a:ext cx="8613032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99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6d6f6abf42b3e7554f76ec5c65292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7148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CNOCMF02\Staff_F$\kafranzknigh\Desktop\Ericsson_Dialog_in_gre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19400"/>
            <a:ext cx="4957279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75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\\CNOCMF02\Staff_F$\kafranzknigh\Desktop\f0089299_15252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381000"/>
            <a:ext cx="9403591" cy="614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8298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\\CNOCMF02\Staff_F$\kafranzknigh\Desktop\Peggy-Moffit-2013-Love-magaz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5523"/>
            <a:ext cx="5095932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5802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\\CNOCMF02\Staff_F$\kafranzknigh\Desktop\Pierre_Cardin_1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48600" cy="58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7426" y="6291590"/>
            <a:ext cx="2077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Pierre Cardin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24921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\\CNOCMF02\Staff_F$\kafranzknigh\Desktop\7-6-pierre-cardin-fashion-stat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5624"/>
            <a:ext cx="8539163" cy="56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5935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\\CNOCMF02\Staff_F$\kafranzknigh\Desktop\tumblr_lyrn2r3UqI1r42yu0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513387" cy="60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404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\\CNOCMF02\Staff_F$\kafranzknigh\Desktop\024-pierre-cardin-theredl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399"/>
            <a:ext cx="5181600" cy="67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555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\\CNOCMF02\Staff_F$\kafranzknigh\Desktop\pierre-cardin-1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399"/>
            <a:ext cx="3156805" cy="64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7" name="Picture 3" descr="\\CNOCMF02\Staff_F$\kafranzknigh\Desktop\T.75-to-F-1974_cosmos_woman_1000p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7280"/>
            <a:ext cx="3739979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7781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\\CNOCMF02\Staff_F$\kafranzknigh\Desktop\pierrecardin_SABA_raquelwel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823"/>
            <a:ext cx="7658834" cy="65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2083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\\CNOCMF02\Staff_F$\kafranzknigh\Desktop\049-pierre-cardin-theredl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14" y="177513"/>
            <a:ext cx="4626037" cy="66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 descr="\\CNOCMF02\Staff_F$\kafranzknigh\Desktop\324eea231eed18d80cd52d9a68b25f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1260"/>
            <a:ext cx="4509346" cy="634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763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\\CNOCMF02\Staff_F$\kafranzknigh\Desktop\patti-boyd-and-cella-hammond-anni-60-pierre-card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553200" cy="640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2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\\CNOCMF02\Staff_F$\kafranzknigh\Desktop\campbells_soup_cans_warh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6" y="1066800"/>
            <a:ext cx="8563732" cy="486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301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\\CNOCMF02\Staff_F$\kafranzknigh\Desktop\1968_fashion_cardin_nicole_de_la_marge_196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38" y="152400"/>
            <a:ext cx="7261492" cy="64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6579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\\CNOCMF02\Staff_F$\kafranzknigh\Desktop\PAR22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50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5801380"/>
            <a:ext cx="2480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Yves St. Laurent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08058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\\CNOCMF02\Staff_F$\kafranzknigh\Desktop\8933534c2aab7e444567eed2c3f1c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76" y="304800"/>
            <a:ext cx="3977362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6438900"/>
            <a:ext cx="205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Trapeze Dress, 1958</a:t>
            </a:r>
            <a:endParaRPr lang="en-US" dirty="0"/>
          </a:p>
        </p:txBody>
      </p:sp>
      <p:pic>
        <p:nvPicPr>
          <p:cNvPr id="130053" name="Picture 5" descr="\\CNOCMF02\Staff_F$\kafranzknigh\Desktop\31375babd142210205f6ad92449193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7145"/>
            <a:ext cx="3733800" cy="60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10140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\\CNOCMF02\Staff_F$\kafranzknigh\Desktop\0cb65871beb80631cf83c2b3336d89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26" y="152400"/>
            <a:ext cx="4762500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59328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 descr="\\CNOCMF02\Staff_F$\kafranzknigh\Desktop\ysl-mondrian-sh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599" y="6215390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Mondrian Collection, 1965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145944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\\CNOCMF02\Staff_F$\kafranzknigh\Desktop\h2_C.I.69.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038600" cy="63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3" name="Picture 3" descr="\\CNOCMF02\Staff_F$\kafranzknigh\Desktop\T.369-1974_mondrian_1000p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0819"/>
            <a:ext cx="4038600" cy="587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788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\\CNOCMF02\Staff_F$\kafranzknigh\Desktop\ysl-pop-art-810x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2" y="228600"/>
            <a:ext cx="8380349" cy="59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8020" y="6146574"/>
            <a:ext cx="3715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Pop Art Collection, 1966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298358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\\CNOCMF02\Staff_F$\kafranzknigh\Desktop\9127e3b59d91bdb6fc34f9f5ba7f0d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733800" cy="658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15648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\\CNOCMF02\Staff_F$\kafranzknigh\Desktop\YSL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010400" cy="65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90590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\\CNOCMF02\Staff_F$\kafranzknigh\Desktop\Image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67487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58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pop-art-gary-gray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7196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\\CNOCMF02\Staff_F$\kafranzknigh\Desktop\ys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292"/>
            <a:ext cx="4419600" cy="63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6026073"/>
            <a:ext cx="3657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African Collection, 1967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37393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\\CNOCMF02\Staff_F$\kafranzknigh\Desktop\MMD-YSL-blog-pos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175500" cy="67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22457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\\CNOCMF02\Staff_F$\kafranzknigh\Desktop\African-Coat-YS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330334"/>
            <a:ext cx="5614987" cy="715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2888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\\CNOCMF02\Staff_F$\kafranzknigh\Desktop\11967-ysl-african-collection-625x4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62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019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\\CNOCMF02\Staff_F$\kafranzknigh\Desktop\P88.1.1- YS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3794125" cy="573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39" name="Picture 3" descr="\\CNOCMF02\Staff_F$\kafranzknigh\Desktop\YSL-beaded-african-Dress-detai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6804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\\CNOCMF02\Staff_F$\kafranzknigh\Desktop\tumblr_lsyyrtrdY11qegjzao1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2935796" cy="578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4226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\\CNOCMF02\Staff_F$\kafranzknigh\Desktop\lesmoking_316941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6364"/>
            <a:ext cx="4419600" cy="64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0"/>
            <a:ext cx="3284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 Smoking Collection, 1967…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877982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\\CNOCMF02\Staff_F$\kafranzknigh\Desktop\entry18_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8844"/>
            <a:ext cx="4648200" cy="634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9163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\\CNOCMF02\Staff_F$\kafranzknigh\Desktop\024-yves-saint-laurent-theredl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488680" cy="569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96624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\\CNOCMF02\Staff_F$\kafranzknigh\Desktop\98f9654a8dce3680009c0d75cacbad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57" y="152400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3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NOCMF02\Staff_F$\kafranzknigh\Desktop\img_0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78" y="228601"/>
            <a:ext cx="426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9662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\\CNOCMF02\Staff_F$\kafranzknigh\Desktop\tumblr_lnit46Yn5h1qbfole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37" y="76200"/>
            <a:ext cx="424934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584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\\CNOCMF02\Staff_F$\kafranzknigh\Desktop\10-22-Catherine-Deneuve-Yves-Saint-Laur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63" y="152400"/>
            <a:ext cx="4667250" cy="654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1822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\\CNOCMF02\Staff_F$\kafranzknigh\Desktop\The-Blonde-Factory-Le-Smoking-Yves-Saint-Laure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110845" cy="61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5985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\\CNOCMF02\Staff_F$\kafranzknigh\Desktop\77f11973e6489566bc50aaaf40b00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35" y="304800"/>
            <a:ext cx="5686865" cy="647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44431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\\CNOCMF02\Staff_F$\kafranzknigh\Desktop\1960s-m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682"/>
            <a:ext cx="5562600" cy="659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4760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\\CNOCMF02\Staff_F$\kafranzknigh\Desktop\54fc5e4fb5935f288e59467dab745a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2" y="152400"/>
            <a:ext cx="4459288" cy="65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6171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\\CNOCMF02\Staff_F$\kafranzknigh\Desktop\dea258255a84dcbdd7456a3142c636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0571"/>
            <a:ext cx="3800476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699" name="Picture 3" descr="\\CNOCMF02\Staff_F$\kafranzknigh\Desktop\4fc918dad62531500396f0e1000749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86735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70565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\\CNOCMF02\Staff_F$\kafranzknigh\Desktop\70s-men-fashion-381__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6772"/>
            <a:ext cx="6940550" cy="63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7439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\\CNOCMF02\Staff_F$\kafranzknigh\Desktop\1394973995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4544"/>
            <a:ext cx="8534400" cy="60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6641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6462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FILMS &amp; TELEVISION  SET IN THE 1960s &amp; 1970s: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Mad Men </a:t>
            </a:r>
            <a:r>
              <a:rPr lang="en-US" sz="4000" dirty="0" smtClean="0">
                <a:hlinkClick r:id="rId2"/>
              </a:rPr>
              <a:t>Season 1</a:t>
            </a:r>
            <a:r>
              <a:rPr lang="en-US" sz="4000" dirty="0" smtClean="0"/>
              <a:t>: 1960 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Mad Men </a:t>
            </a:r>
            <a:r>
              <a:rPr lang="en-US" sz="4000" dirty="0" smtClean="0">
                <a:hlinkClick r:id="rId3"/>
              </a:rPr>
              <a:t>Season 3</a:t>
            </a:r>
            <a:r>
              <a:rPr lang="en-US" sz="4000" dirty="0" smtClean="0"/>
              <a:t>: 1963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Mad Men </a:t>
            </a:r>
            <a:r>
              <a:rPr lang="en-US" sz="4000" dirty="0" smtClean="0">
                <a:hlinkClick r:id="rId4"/>
              </a:rPr>
              <a:t>Season 5</a:t>
            </a:r>
            <a:r>
              <a:rPr lang="en-US" sz="4000" dirty="0" smtClean="0"/>
              <a:t>: 1967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Mad Men </a:t>
            </a:r>
            <a:r>
              <a:rPr lang="en-US" sz="4000" dirty="0" smtClean="0">
                <a:hlinkClick r:id="rId5"/>
              </a:rPr>
              <a:t>Season 7</a:t>
            </a:r>
            <a:r>
              <a:rPr lang="en-US" sz="4000" dirty="0" smtClean="0"/>
              <a:t>: 1970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8735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CNOCMF02\Staff_F$\kafranzknigh\Desktop\77fed8aa16b63f30d6bda95487adec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4114800" cy="635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CNOCMF02\Staff_F$\kafranzknigh\Desktop\365358_1264435687287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5623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00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NOCMF02\Staff_F$\kafranzknigh\Desktop\xsection_6_1.jpg.pagespeed.ic.8Z1wq_zj6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1"/>
            <a:ext cx="367323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CNOCMF02\Staff_F$\kafranzknigh\Desktop\twiggy-surprise-777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1"/>
            <a:ext cx="4841367" cy="637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33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CNOCMF02\Staff_F$\kafranzknigh\Desktop\60s pic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398732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\\CNOCMF02\Staff_F$\kafranzknigh\Desktop\tumblr_m8mjzz2ot71qh0yod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793587" cy="45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35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\\CNOCMF02\Staff_F$\kafranzknigh\Desktop\510feb2c1e6ced2f6125ec88e98317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172508"/>
            <a:ext cx="6140118" cy="665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5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Bancroft2_20694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7400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6333" y="6126364"/>
            <a:ext cx="218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Brutalist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188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\\CNOCMF02\Staff_F$\kafranzknigh\Desktop\1972-vogu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3215"/>
            <a:ext cx="4800600" cy="607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\\CNOCMF02\Staff_F$\kafranzknigh\Desktop\1970s+cher+in+bob+mackie+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0636"/>
            <a:ext cx="4292600" cy="55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628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\\CNOCMF02\Staff_F$\kafranzknigh\Desktop\1433385950047692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8" y="533400"/>
            <a:ext cx="8534400" cy="56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37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0edd67ad9c91d8bc84345aae69b626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"/>
            <a:ext cx="6858000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795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084435877273bdd7415409f9eded0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89" y="152400"/>
            <a:ext cx="4762500" cy="65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35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CNOCMF02\Staff_F$\kafranzknigh\Desktop\il_570xN.807118917_cdd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2390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998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CNOCMF02\Staff_F$\kafranzknigh\Desktop\6a00d83451ccbc69e2010536da1568970c-4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144962" cy="57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CNOCMF02\Staff_F$\kafranzknigh\Desktop\il_570xN.740963755_t02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9" y="381000"/>
            <a:ext cx="4114800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451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948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CNOCMF02\Staff_F$\kafranzknigh\Desktop\1960gold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267200" cy="656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6151671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1960-1964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3917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vicky_vaughn_junior_1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71" y="2088"/>
            <a:ext cx="5243117" cy="680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3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CNOCMF02\Staff_F$\kafranzknigh\Desktop\1962-2-pastoral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16512" cy="68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62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d01075f55d93eb256ed6da850f99d6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381000"/>
            <a:ext cx="4660900" cy="62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804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CNOCMF02\Staff_F$\kafranzknigh\Desktop\645ddc2b0ab62d338b01dc9929f212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4523"/>
            <a:ext cx="5105400" cy="666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25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NOCMF02\Staff_F$\kafranzknigh\Desktop\1962_fashion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1273"/>
            <a:ext cx="4927600" cy="65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82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NOCMF02\Staff_F$\kafranzknigh\Desktop\3928356714_0bd8353d1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652144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33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NOCMF02\Staff_F$\kafranzknigh\Desktop\january1963vogue-photobertsterncondenastarch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499"/>
            <a:ext cx="4648200" cy="64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364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CNOCMF02\Staff_F$\kafranzknigh\Desktop\5100517714_3ef11fbcba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458075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945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youthqu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125"/>
            <a:ext cx="7924800" cy="560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7388" y="6206832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1965-1968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4025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a8ff13fea2f125ecc7d91badce2bc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84" y="274529"/>
            <a:ext cx="4097337" cy="63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13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fashion,photo-3c9f45ca6d5f83ef72eda86bfd166f23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45795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43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CNOCMF02\Staff_F$\kafranzknigh\Desktop\1966w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4215"/>
            <a:ext cx="3581400" cy="665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08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1966_fashion_mary_quant_jc_penney2_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0208"/>
            <a:ext cx="4267200" cy="664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42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1970s_scifi_bui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51276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85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CNOCMF02\Staff_F$\kafranzknigh\Desktop\Gems of Fashion 196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604354" cy="64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416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aa2923446f649ae1a6c1af558561af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685800"/>
            <a:ext cx="8248650" cy="538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95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CNOCMF02\Staff_F$\kafranzknigh\Desktop\bill-blass-for-maurince-rentner-rajah-coat-jan-vogue-1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37578"/>
            <a:ext cx="4343400" cy="678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01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NOCMF02\Staff_F$\kafranzknigh\Desktop\8082138259_0e749d099a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3173"/>
            <a:ext cx="4953000" cy="660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15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CNOCMF02\Staff_F$\kafranzknigh\Desktop\2808399065_a96582ed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1308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089316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1968…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4040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CNOCMF02\Staff_F$\kafranzknigh\Desktop\557103b79e7809bb748e2221a63e1b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895851" cy="645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384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956e1a43-7df6-4d7e-9077-3b15bbd24e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391400" cy="571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22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\\CNOCMF02\Staff_F$\kafranzknigh\Desktop\v0_ma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858000" cy="58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616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\\CNOCMF02\Staff_F$\kafranzknigh\Desktop\veruschka-in-yves-saint-laurent-1968-photo-franco-rubartel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921"/>
            <a:ext cx="6096000" cy="65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20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CNOCMF02\Staff_F$\kafranzknigh\Desktop\Paper-Dress-196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0999"/>
            <a:ext cx="4724400" cy="623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6077189"/>
            <a:ext cx="3272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Paper Dresses, 1960s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912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tumblr_mwj261130n1ruu90ro1_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8827"/>
            <a:ext cx="832649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58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\\CNOCMF02\Staff_F$\kafranzknigh\Desktop\img-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655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3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CNOCMF02\Staff_F$\kafranzknigh\Desktop\fbc3c97ad66b139d9d2d81e5c767f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8898"/>
            <a:ext cx="3867411" cy="493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\\CNOCMF02\Staff_F$\kafranzknigh\Desktop\il_570xN.2535338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7192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305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\\CNOCMF02\Staff_F$\kafranzknigh\Desktop\p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599"/>
            <a:ext cx="4953000" cy="633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205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\\CNOCMF02\Staff_F$\kafranzknigh\Desktop\47_1359649587_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924800" cy="639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26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CNOCMF02\Staff_F$\kafranzknigh\Desktop\1970-womens-no-iron-fash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4153"/>
            <a:ext cx="4629836" cy="61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\\CNOCMF02\Staff_F$\kafranzknigh\Desktop\60b8debd6e23ecb67fc1e9b6758318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4153"/>
            <a:ext cx="3446983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9333" y="6400410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1970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57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CNOCMF02\Staff_F$\kafranzknigh\Desktop\cd22c59168f06839f1efb9851a8c83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248"/>
            <a:ext cx="4038600" cy="65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845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CNOCMF02\Staff_F$\kafranzknigh\Desktop\4a514b7d91e82b676d74d28c73f180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5410200" cy="628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294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CNOCMF02\Staff_F$\kafranzknigh\Desktop\jumpsuit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302"/>
            <a:ext cx="6038850" cy="66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985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NOCMF02\Staff_F$\kafranzknigh\Desktop\3363338911_724506ae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987"/>
            <a:ext cx="8382000" cy="611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2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629337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1970s</a:t>
            </a:r>
            <a:endParaRPr lang="en-US" dirty="0"/>
          </a:p>
        </p:txBody>
      </p:sp>
      <p:pic>
        <p:nvPicPr>
          <p:cNvPr id="45059" name="Picture 3" descr="\\CNOCMF02\Staff_F$\kafranzknigh\Desktop\236C261A00000578-2846244-image-31_14167566593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" y="231775"/>
            <a:ext cx="8021637" cy="580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16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1960s-interior-design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6440"/>
            <a:ext cx="7950201" cy="59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95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CNOCMF02\Staff_F$\kafranzknigh\Desktop\0cb5b77697f384c975f9d9acb88122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6512"/>
            <a:ext cx="4862712" cy="62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5616084"/>
            <a:ext cx="1738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1970s:</a:t>
            </a:r>
          </a:p>
          <a:p>
            <a:r>
              <a:rPr lang="en-US" dirty="0" smtClean="0"/>
              <a:t>Granny, Prairie, </a:t>
            </a:r>
          </a:p>
          <a:p>
            <a:r>
              <a:rPr lang="en-US" dirty="0" smtClean="0"/>
              <a:t>Victorian Revival</a:t>
            </a:r>
          </a:p>
        </p:txBody>
      </p:sp>
    </p:spTree>
    <p:extLst>
      <p:ext uri="{BB962C8B-B14F-4D97-AF65-F5344CB8AC3E}">
        <p14:creationId xmlns:p14="http://schemas.microsoft.com/office/powerpoint/2010/main" val="12888147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CNOCMF02\Staff_F$\kafranzknigh\Desktop\c1fcb11d30b2639597f432c69fd094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3533775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\\CNOCMF02\Staff_F$\kafranzknigh\Desktop\f3e9b942b8a47e50716b095263785f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40" y="965698"/>
            <a:ext cx="3257550" cy="52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796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CNOCMF02\Staff_F$\kafranzknigh\Desktop\c330888639a7a779580b6bd64fc08d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038600" cy="63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3337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CNOCMF02\Staff_F$\kafranzknigh\Desktop\a66cff47513fe5a3194a4ab8413ab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5181600" cy="66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07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CNOCMF02\Staff_F$\kafranzknigh\Desktop\175755b208ea2417ef56dff28788c2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5722"/>
            <a:ext cx="4419600" cy="638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\\CNOCMF02\Staff_F$\kafranzknigh\Desktop\Gunne_Sax_Corset_Dress3_gran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2" y="1066800"/>
            <a:ext cx="42799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392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\\CNOCMF02\Staff_F$\kafranzknigh\Desktop\4971640_f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02" y="228600"/>
            <a:ext cx="363290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6139190"/>
            <a:ext cx="96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Disco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26136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CNOCMF02\Staff_F$\kafranzknigh\Desktop\e95f2d81c1f23473c928eca6a6da1d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5510"/>
            <a:ext cx="3048000" cy="60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\\CNOCMF02\Staff_F$\kafranzknigh\Desktop\6912e63a178c84efb2bb367f1bc6b75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81833"/>
            <a:ext cx="4085153" cy="54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153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CNOCMF02\Staff_F$\kafranzknigh\Desktop\2u3wid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45" y="-24705"/>
            <a:ext cx="4935255" cy="68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7436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CNOCMF02\Staff_F$\kafranzknigh\Desktop\tumblr_mbnh637ShO1ri58qt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431975" cy="513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19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\\CNOCMF02\Staff_F$\kafranzknigh\Desktop\tumblr_ma2lyoyhlt1rn616n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547687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1341" y="5665857"/>
            <a:ext cx="1220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Punk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54461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tumblr_mawrdmgehk1qly5awo1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363"/>
            <a:ext cx="8062913" cy="64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912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\\CNOCMF02\Staff_F$\kafranzknigh\Desktop\d823c11692f3ffc27d47dc046b8f2b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388372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084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CNOCMF02\Staff_F$\kafranzknigh\Desktop\DL_Adverts_Burlington_Arcade_Punk_1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56" y="152400"/>
            <a:ext cx="5298147" cy="672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72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CNOCMF02\Staff_F$\kafranzknigh\Desktop\582_pucci-laye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53400" cy="58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6102" y="6185656"/>
            <a:ext cx="217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Emilio </a:t>
            </a:r>
            <a:r>
              <a:rPr lang="en-US" sz="3200" dirty="0" err="1" smtClean="0"/>
              <a:t>Pucci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82651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CNOCMF02\Staff_F$\kafranzknigh\Desktop\07998c0b36334a49f9e5dd157f9b8e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4846637" cy="585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5370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\\CNOCMF02\Staff_F$\kafranzknigh\Desktop\37bc1ac548031878ec881a46dea71d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074761" cy="62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500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\\CNOCMF02\Staff_F$\kafranzknigh\Desktop\56797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3886200" cy="62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365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CNOCMF02\Staff_F$\kafranzknigh\Desktop\6a01156f47abbe970c01310fd764fd97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"/>
            <a:ext cx="3352800" cy="64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190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\\CNOCMF02\Staff_F$\kafranzknigh\Desktop\17_Emilio-Puc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7" y="0"/>
            <a:ext cx="7620000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6865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CNOCMF02\Staff_F$\kafranzknigh\Desktop\static1.square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3908"/>
            <a:ext cx="7924800" cy="615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869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CNOCMF02\Staff_F$\kafranzknigh\Desktop\017-emilio-pucci-theredl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838700" cy="64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22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decor_7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1279"/>
            <a:ext cx="7772400" cy="606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164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CNOCMF02\Staff_F$\kafranzknigh\Desktop\FHXUSCGU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44577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\\CNOCMF02\Staff_F$\kafranzknigh\Desktop\ur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762000"/>
            <a:ext cx="3503612" cy="47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715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CNOCMF02\Staff_F$\kafranzknigh\Desktop\img-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507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9599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CNOCMF02\Staff_F$\kafranzknigh\Desktop\68508-004-C5C65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4384675" cy="52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5879812"/>
            <a:ext cx="313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Andrés </a:t>
            </a:r>
            <a:r>
              <a:rPr lang="en-US" sz="3200" dirty="0" err="1" smtClean="0"/>
              <a:t>Courrèges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98376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CNOCMF02\Staff_F$\kafranzknigh\Desktop\courreges_s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3434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1117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\\CNOCMF02\Staff_F$\kafranzknigh\Desktop\tumblr_lpf8ypHSwV1qa9x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9696"/>
            <a:ext cx="4826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0394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 descr="\\CNOCMF02\Staff_F$\kafranzknigh\Desktop\andre-courreges-196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3442623" cy="63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313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CNOCMF02\Staff_F$\kafranzknigh\Desktop\DT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7450"/>
            <a:ext cx="4953000" cy="62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2540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\\CNOCMF02\Staff_F$\kafranzknigh\Desktop\T.102-1974_courrege_1000p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452047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678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CNOCMF02\Staff_F$\kafranzknigh\Desktop\courreges-450x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750"/>
            <a:ext cx="4286251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884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CNOCMF02\Staff_F$\kafranzknigh\Desktop\bcb664799a40ec8740d4aedddeca1f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90512"/>
            <a:ext cx="2743200" cy="580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 descr="\\CNOCMF02\Staff_F$\kafranzknigh\Desktop\t.99-1974_courreges_10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263"/>
            <a:ext cx="5032612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4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4332091772_50897106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924800" cy="63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569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\\CNOCMF02\Staff_F$\kafranzknigh\Desktop\179_xl_AC09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152400"/>
            <a:ext cx="575340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\\CNOCMF02\Staff_F$\kafranzknigh\Desktop\16f19ea4a9cf491243da67360a9f83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0" y="452437"/>
            <a:ext cx="3266456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463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\\CNOCMF02\Staff_F$\kafranzknigh\Desktop\81_136919859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7086600" cy="59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44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\\CNOCMF02\Staff_F$\kafranzknigh\Desktop\81_1369198598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0855"/>
            <a:ext cx="7696200" cy="657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2531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\\CNOCMF02\Staff_F$\kafranzknigh\Desktop\bustown-modern-vintage-torrente-pink-space-age-mod-pocket-wool-mini-dress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6" y="303754"/>
            <a:ext cx="428625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\\CNOCMF02\Staff_F$\kafranzknigh\Desktop\bustown-modern-vintage-torrente-pink-space-age-mod-pocket-wool-mini-dress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36" y="303755"/>
            <a:ext cx="428625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7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\\CNOCMF02\Staff_F$\kafranzknigh\Desktop\025afe48e7dd88d35f51dfda8f7eda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667250" cy="58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2894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\\CNOCMF02\Staff_F$\kafranzknigh\Desktop\tumblr_nxvdjhfSHM1rpqdi8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0513"/>
            <a:ext cx="47625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273225"/>
            <a:ext cx="2533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Paco</a:t>
            </a:r>
            <a:r>
              <a:rPr lang="en-US" sz="3200" dirty="0" smtClean="0"/>
              <a:t> </a:t>
            </a:r>
            <a:r>
              <a:rPr lang="en-US" sz="3200" dirty="0" err="1" smtClean="0"/>
              <a:t>Rabanne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44089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\\CNOCMF02\Staff_F$\kafranzknigh\Desktop\Screen-Shot-2012-11-12-at-20.49.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152400"/>
            <a:ext cx="4414837" cy="65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726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\\CNOCMF02\Staff_F$\kafranzknigh\Desktop\raban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07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0351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\\CNOCMF02\Staff_F$\kafranzknigh\Desktop\tumblr_nopqmtqyKo1rpqdi8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224382" cy="624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\\CNOCMF02\Staff_F$\kafranzknigh\Desktop\9d6565ab4d59e5b4f307158383e5c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3710"/>
            <a:ext cx="4058682" cy="47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174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CNOCMF02\Staff_F$\kafranzknigh\Desktop\picture-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74" y="304800"/>
            <a:ext cx="4610100" cy="641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2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97</Words>
  <Application>Microsoft Office PowerPoint</Application>
  <PresentationFormat>On-screen Show (4:3)</PresentationFormat>
  <Paragraphs>30</Paragraphs>
  <Slides>159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0" baseType="lpstr">
      <vt:lpstr>Office Theme</vt:lpstr>
      <vt:lpstr>1960s-1970s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1960s-1970s</dc:title>
  <dc:creator>Franz-Knight, Kira A</dc:creator>
  <cp:lastModifiedBy>Franz-Knight, Kira A</cp:lastModifiedBy>
  <cp:revision>26</cp:revision>
  <dcterms:created xsi:type="dcterms:W3CDTF">2015-11-30T17:39:46Z</dcterms:created>
  <dcterms:modified xsi:type="dcterms:W3CDTF">2015-11-30T23:07:17Z</dcterms:modified>
</cp:coreProperties>
</file>