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6"/>
  </p:notesMasterIdLst>
  <p:sldIdLst>
    <p:sldId id="256" r:id="rId2"/>
    <p:sldId id="257" r:id="rId3"/>
    <p:sldId id="258" r:id="rId4"/>
    <p:sldId id="259" r:id="rId5"/>
    <p:sldId id="385" r:id="rId6"/>
    <p:sldId id="386" r:id="rId7"/>
    <p:sldId id="260" r:id="rId8"/>
    <p:sldId id="261" r:id="rId9"/>
    <p:sldId id="262" r:id="rId10"/>
    <p:sldId id="263" r:id="rId11"/>
    <p:sldId id="389" r:id="rId12"/>
    <p:sldId id="388" r:id="rId13"/>
    <p:sldId id="387" r:id="rId14"/>
    <p:sldId id="264" r:id="rId15"/>
    <p:sldId id="265" r:id="rId16"/>
    <p:sldId id="266" r:id="rId17"/>
    <p:sldId id="390" r:id="rId18"/>
    <p:sldId id="391" r:id="rId19"/>
    <p:sldId id="267" r:id="rId20"/>
    <p:sldId id="268" r:id="rId21"/>
    <p:sldId id="269" r:id="rId22"/>
    <p:sldId id="270" r:id="rId23"/>
    <p:sldId id="271" r:id="rId24"/>
    <p:sldId id="272" r:id="rId25"/>
    <p:sldId id="274" r:id="rId26"/>
    <p:sldId id="275" r:id="rId27"/>
    <p:sldId id="276" r:id="rId28"/>
    <p:sldId id="392" r:id="rId29"/>
    <p:sldId id="277" r:id="rId30"/>
    <p:sldId id="278" r:id="rId31"/>
    <p:sldId id="291" r:id="rId32"/>
    <p:sldId id="292" r:id="rId33"/>
    <p:sldId id="297" r:id="rId34"/>
    <p:sldId id="298" r:id="rId35"/>
    <p:sldId id="299" r:id="rId36"/>
    <p:sldId id="302" r:id="rId37"/>
    <p:sldId id="310" r:id="rId38"/>
    <p:sldId id="301" r:id="rId39"/>
    <p:sldId id="279" r:id="rId40"/>
    <p:sldId id="280" r:id="rId41"/>
    <p:sldId id="281" r:id="rId42"/>
    <p:sldId id="282" r:id="rId43"/>
    <p:sldId id="283" r:id="rId44"/>
    <p:sldId id="284" r:id="rId45"/>
    <p:sldId id="286" r:id="rId46"/>
    <p:sldId id="287" r:id="rId47"/>
    <p:sldId id="288" r:id="rId48"/>
    <p:sldId id="285" r:id="rId49"/>
    <p:sldId id="294" r:id="rId50"/>
    <p:sldId id="293" r:id="rId51"/>
    <p:sldId id="296" r:id="rId52"/>
    <p:sldId id="305" r:id="rId53"/>
    <p:sldId id="306" r:id="rId54"/>
    <p:sldId id="300" r:id="rId55"/>
    <p:sldId id="307" r:id="rId56"/>
    <p:sldId id="303" r:id="rId57"/>
    <p:sldId id="295" r:id="rId58"/>
    <p:sldId id="309" r:id="rId59"/>
    <p:sldId id="308" r:id="rId60"/>
    <p:sldId id="320" r:id="rId61"/>
    <p:sldId id="304" r:id="rId62"/>
    <p:sldId id="289" r:id="rId63"/>
    <p:sldId id="311" r:id="rId64"/>
    <p:sldId id="314" r:id="rId65"/>
    <p:sldId id="315" r:id="rId66"/>
    <p:sldId id="312" r:id="rId67"/>
    <p:sldId id="313" r:id="rId68"/>
    <p:sldId id="316" r:id="rId69"/>
    <p:sldId id="317" r:id="rId70"/>
    <p:sldId id="318" r:id="rId71"/>
    <p:sldId id="319" r:id="rId72"/>
    <p:sldId id="321" r:id="rId73"/>
    <p:sldId id="322" r:id="rId74"/>
    <p:sldId id="323" r:id="rId75"/>
    <p:sldId id="324" r:id="rId76"/>
    <p:sldId id="325" r:id="rId77"/>
    <p:sldId id="339" r:id="rId78"/>
    <p:sldId id="326" r:id="rId79"/>
    <p:sldId id="327" r:id="rId80"/>
    <p:sldId id="328" r:id="rId81"/>
    <p:sldId id="329" r:id="rId82"/>
    <p:sldId id="330" r:id="rId83"/>
    <p:sldId id="331" r:id="rId84"/>
    <p:sldId id="337" r:id="rId85"/>
    <p:sldId id="341" r:id="rId86"/>
    <p:sldId id="332" r:id="rId87"/>
    <p:sldId id="333" r:id="rId88"/>
    <p:sldId id="334" r:id="rId89"/>
    <p:sldId id="336" r:id="rId90"/>
    <p:sldId id="338" r:id="rId91"/>
    <p:sldId id="340" r:id="rId92"/>
    <p:sldId id="335" r:id="rId93"/>
    <p:sldId id="342" r:id="rId94"/>
    <p:sldId id="344" r:id="rId95"/>
    <p:sldId id="345" r:id="rId96"/>
    <p:sldId id="343" r:id="rId97"/>
    <p:sldId id="346" r:id="rId98"/>
    <p:sldId id="347" r:id="rId99"/>
    <p:sldId id="348" r:id="rId100"/>
    <p:sldId id="350" r:id="rId101"/>
    <p:sldId id="349" r:id="rId102"/>
    <p:sldId id="351" r:id="rId103"/>
    <p:sldId id="353" r:id="rId104"/>
    <p:sldId id="352" r:id="rId105"/>
    <p:sldId id="354" r:id="rId106"/>
    <p:sldId id="360" r:id="rId107"/>
    <p:sldId id="361" r:id="rId108"/>
    <p:sldId id="355" r:id="rId109"/>
    <p:sldId id="357" r:id="rId110"/>
    <p:sldId id="358" r:id="rId111"/>
    <p:sldId id="356" r:id="rId112"/>
    <p:sldId id="359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3" r:id="rId122"/>
    <p:sldId id="370" r:id="rId123"/>
    <p:sldId id="372" r:id="rId124"/>
    <p:sldId id="371" r:id="rId125"/>
    <p:sldId id="377" r:id="rId126"/>
    <p:sldId id="375" r:id="rId127"/>
    <p:sldId id="374" r:id="rId128"/>
    <p:sldId id="378" r:id="rId129"/>
    <p:sldId id="379" r:id="rId130"/>
    <p:sldId id="380" r:id="rId131"/>
    <p:sldId id="381" r:id="rId132"/>
    <p:sldId id="383" r:id="rId133"/>
    <p:sldId id="382" r:id="rId134"/>
    <p:sldId id="384" r:id="rId1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829" autoAdjust="0"/>
  </p:normalViewPr>
  <p:slideViewPr>
    <p:cSldViewPr>
      <p:cViewPr varScale="1">
        <p:scale>
          <a:sx n="50" d="100"/>
          <a:sy n="50" d="100"/>
        </p:scale>
        <p:origin x="101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EFC85-146A-49F0-BFF5-46C7368813AA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16748-567F-4339-9E6E-CAD744751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77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tecturaldigest.com/gallery/lee-mindel-farnsworth-house-visit-mies-van-der-rohe-slideshow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leader of the Modern Movement, </a:t>
            </a:r>
            <a:r>
              <a:rPr lang="en-US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Van Der </a:t>
            </a:r>
            <a:r>
              <a:rPr lang="en-US" sz="1200" b="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Rohe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was a celebrated designer and architect. Following the “less is more” school of thought,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architectural style is characterized by a prolific use of industrialized steel and glass. His most noteworthy piece of furniture, the Barcelona chair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16748-567F-4339-9E6E-CAD7447519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1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A9478-3822-48E4-BA78-144AAB357E1F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9E1-C2D2-4B5D-8FAE-F863C84E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38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A9478-3822-48E4-BA78-144AAB357E1F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9E1-C2D2-4B5D-8FAE-F863C84E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8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A9478-3822-48E4-BA78-144AAB357E1F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9E1-C2D2-4B5D-8FAE-F863C84E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98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A9478-3822-48E4-BA78-144AAB357E1F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9E1-C2D2-4B5D-8FAE-F863C84E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7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A9478-3822-48E4-BA78-144AAB357E1F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9E1-C2D2-4B5D-8FAE-F863C84E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15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A9478-3822-48E4-BA78-144AAB357E1F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9E1-C2D2-4B5D-8FAE-F863C84E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80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A9478-3822-48E4-BA78-144AAB357E1F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9E1-C2D2-4B5D-8FAE-F863C84E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2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A9478-3822-48E4-BA78-144AAB357E1F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9E1-C2D2-4B5D-8FAE-F863C84E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0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A9478-3822-48E4-BA78-144AAB357E1F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9E1-C2D2-4B5D-8FAE-F863C84E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4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A9478-3822-48E4-BA78-144AAB357E1F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9E1-C2D2-4B5D-8FAE-F863C84E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34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A9478-3822-48E4-BA78-144AAB357E1F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9E1-C2D2-4B5D-8FAE-F863C84E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6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A9478-3822-48E4-BA78-144AAB357E1F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3F9E1-C2D2-4B5D-8FAE-F863C84E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480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667000"/>
            <a:ext cx="5648623" cy="1204306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latin typeface="AvantGarde" pitchFamily="34" charset="0"/>
                <a:cs typeface="Gautami" panose="020B0502040204020203" pitchFamily="34" charset="0"/>
              </a:rPr>
              <a:t>1950</a:t>
            </a:r>
            <a:r>
              <a:rPr lang="en-US" sz="6000" b="1" dirty="0">
                <a:latin typeface="AvantGarde" pitchFamily="34" charset="0"/>
                <a:cs typeface="Gautami" panose="020B0502040204020203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200807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NOCMF02\Staff_F$\kafranzknigh\Desktop\a405065f6d2c394ae6a4bac0ac1c19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359"/>
            <a:ext cx="5105400" cy="665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62616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\\CNOCMF02\Staff_F$\kafranzknigh\Desktop\201110-dd-charles-jam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1126"/>
            <a:ext cx="4217405" cy="636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1" name="Picture 3" descr="\\CNOCMF02\Staff_F$\kafranzknigh\Desktop\o-CHARLES-JAMES-5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720" y="241126"/>
            <a:ext cx="4230054" cy="636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479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\\CNOCMF02\Staff_F$\kafranzknigh\Desktop\tumblr_n52dnqFECv1qcddvlo3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"/>
            <a:ext cx="47879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7" name="Picture 3" descr="\\CNOCMF02\Staff_F$\kafranzknigh\Desktop\1007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14" y="990600"/>
            <a:ext cx="37496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459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\\CNOCMF02\Staff_F$\kafranzknigh\Desktop\james-pink-dress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93683"/>
            <a:ext cx="3657600" cy="549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5" name="Picture 3" descr="\\CNOCMF02\Staff_F$\kafranzknigh\Desktop\9fef183fbd563d8f8295050ef05095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82641"/>
            <a:ext cx="32766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5709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\\CNOCMF02\Staff_F$\kafranzknigh\Desktop\045c13820b07dbc1be6c62f55461ee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4723623" cy="629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199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\\CNOCMF02\Staff_F$\kafranzknigh\Desktop\charles-james-beyond-fash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553201" cy="65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5894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\\CNOCMF02\Staff_F$\kafranzknigh\Desktop\mccardell-encyclo_0x2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8077200" cy="489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8609" y="5791200"/>
            <a:ext cx="309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Claire </a:t>
            </a:r>
            <a:r>
              <a:rPr lang="en-US" dirty="0" err="1"/>
              <a:t>McCardell</a:t>
            </a:r>
            <a:r>
              <a:rPr lang="en-US" dirty="0"/>
              <a:t> (b.1905-1958)</a:t>
            </a:r>
          </a:p>
        </p:txBody>
      </p:sp>
    </p:spTree>
    <p:extLst>
      <p:ext uri="{BB962C8B-B14F-4D97-AF65-F5344CB8AC3E}">
        <p14:creationId xmlns:p14="http://schemas.microsoft.com/office/powerpoint/2010/main" val="38330455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\\CNOCMF02\Staff_F$\kafranzknigh\Desktop\hb_C.I.45.71.2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06" y="188896"/>
            <a:ext cx="4592094" cy="631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3980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\\CNOCMF02\Staff_F$\kafranzknigh\Desktop\72.54.1_20150515_01-267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267200" cy="6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5" name="Picture 3" descr="\\CNOCMF02\Staff_F$\kafranzknigh\Desktop\bffb3580b51f38731308b7c8e9d38c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89096"/>
            <a:ext cx="4286250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754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\\CNOCMF02\Staff_F$\kafranzknigh\Desktop\h2_C.I.58.49.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457200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3" name="Picture 5" descr="\\CNOCMF02\Staff_F$\kafranzknigh\Desktop\6445e9352da734465b67cc8cbda788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76626"/>
            <a:ext cx="3429000" cy="527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9377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\\CNOCMF02\Staff_F$\kafranzknigh\Desktop\888e6caa5f98f09ab75e5b76953eac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5709"/>
            <a:ext cx="3367737" cy="667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203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3674C2-E6D9-445C-B800-AC4FA7835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8509367" cy="554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4962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\\CNOCMF02\Staff_F$\kafranzknigh\Desktop\af1daa21b758abcfc3ade9ebaf68b8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897" y="1295400"/>
            <a:ext cx="3541848" cy="52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3" descr="\\CNOCMF02\Staff_F$\kafranzknigh\Desktop\dress-19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25" y="533400"/>
            <a:ext cx="4271962" cy="546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8948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\\CNOCMF02\Staff_F$\kafranzknigh\Desktop\1950s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3810000" cy="635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87206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\\CNOCMF02\Staff_F$\kafranzknigh\Desktop\americanbeauty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80" y="609600"/>
            <a:ext cx="3834720" cy="573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7" name="Picture 3" descr="\\CNOCMF02\Staff_F$\kafranzknigh\Desktop\057-claire-mccardell-theredli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75653"/>
            <a:ext cx="425053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0302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\\CNOCMF02\Staff_F$\kafranzknigh\Desktop\63ruj2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4790"/>
            <a:ext cx="6324600" cy="638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91863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\\CNOCMF02\Staff_F$\kafranzknigh\Desktop\tumblr_lp6566GlJD1qbkn6i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999037" cy="628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6428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\\CNOCMF02\Staff_F$\kafranzknigh\Desktop\9823a738aff20e97a4fa7ef77240c66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66725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7" name="Picture 3" descr="\\CNOCMF02\Staff_F$\kafranzknigh\Desktop\h2_C.I.45.71.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85800"/>
            <a:ext cx="3657600" cy="602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50748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8407" y="6326222"/>
            <a:ext cx="3498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Cristobal Balenciaga (b. 1895-1972)</a:t>
            </a:r>
          </a:p>
        </p:txBody>
      </p:sp>
      <p:pic>
        <p:nvPicPr>
          <p:cNvPr id="109570" name="Picture 2" descr="\\CNOCMF02\Staff_F$\kafranzknigh\Desktop\ap060705010548_enl-17cc8544325dfc77570149945985bf6a8c6437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447" y="261987"/>
            <a:ext cx="5105400" cy="608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7687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\\CNOCMF02\Staff_F$\kafranzknigh\Desktop\1306253266_maywald_1951_robe_de_fin_d_apres-midi_balenciaga_fb.1185604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6906"/>
            <a:ext cx="4953000" cy="667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9255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\\CNOCMF02\Staff_F$\kafranzknigh\Desktop\screen-shot-2015-01-21-at-9-49-01-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7953"/>
            <a:ext cx="5222602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62025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\\CNOCMF02\Staff_F$\kafranzknigh\Desktop\tumblr_lq6zl3xm041qbtmjxo1_128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82"/>
            <a:ext cx="4853941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158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02EFAA-F7FB-4AA3-AD3B-5653D862E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85800"/>
            <a:ext cx="7315200" cy="574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9917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\\CNOCMF02\Staff_F$\kafranzknigh\Desktop\p_53_26600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399"/>
            <a:ext cx="4475356" cy="65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86542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\\CNOCMF02\Staff_F$\kafranzknigh\Desktop\52036-lofficiel-de-la-couture-et-de-la-mode-de-paris-1951-april-balenciaga-hprints-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5029200" cy="648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24435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\\CNOCMF02\Staff_F$\kafranzknigh\Desktop\h2_1973.21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71" y="152400"/>
            <a:ext cx="4070350" cy="651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5096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\\CNOCMF02\Staff_F$\kafranzknigh\Desktop\84d8458e9b7b2419b41cf47358d6fc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416074" cy="479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CNOCMF02\Staff_F$\kafranzknigh\Desktop\Balenciaga_19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90600"/>
            <a:ext cx="5636117" cy="567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04619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Picture 3" descr="\\CNOCMF02\Staff_F$\kafranzknigh\Desktop\richard-avedon-dorian-leigh-balenciaga-1951-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399"/>
            <a:ext cx="6553200" cy="666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6" name="Picture 4" descr="\\CNOCMF02\Staff_F$\kafranzknigh\Desktop\tumblr_m4ecmnGtpD1qcddvlo1_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29337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36827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\\CNOCMF02\Staff_F$\kafranzknigh\Desktop\h2_1980.338.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491369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77649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\\CNOCMF02\Staff_F$\kafranzknigh\Desktop\t.22-1974_evening_dress_1000p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178"/>
            <a:ext cx="3704225" cy="639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2" name="Picture 4" descr="\\CNOCMF02\Staff_F$\kafranzknigh\Desktop\b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2" y="461987"/>
            <a:ext cx="4141787" cy="618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86714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\\CNOCMF02\Staff_F$\kafranzknigh\Desktop\lisa-fonssagrives-in-coat-by-balenciaga-photo-by-irving-penn-paris-vogue-sept-1-1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6147"/>
            <a:ext cx="4834623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6933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\\CNOCMF02\Staff_F$\kafranzknigh\Desktop\Cristo_bal_Balenciaga_1963_and_Balenciaga_FW2006_7-545x4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7324"/>
            <a:ext cx="8051777" cy="602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58273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NOCMF02\Staff_F$\kafranzknigh\Desktop\04ab926fdbe776b5a7a0f614a08b82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5100"/>
            <a:ext cx="46482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775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82755-2C71-4AC2-A885-95EB6177D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"/>
            <a:ext cx="6705600" cy="643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1830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NOCMF02\Staff_F$\kafranzknigh\Desktop\98d4d80aac1110fe699cc2b7baa3ab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4217364" cy="66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53960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NOCMF02\Staff_F$\kafranzknigh\Desktop\il_570xN.475505596_drd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37" y="152400"/>
            <a:ext cx="4114800" cy="646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09565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NOCMF02\Staff_F$\kafranzknigh\Desktop\Rockabilly fash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4762500" cy="635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89708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CNOCMF02\Staff_F$\kafranzknigh\Desktop\20130103-190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4518025" cy="616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66657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CNOCMF02\Staff_F$\kafranzknigh\Desktop\5130851019_bee3b8b6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293673"/>
            <a:ext cx="6324598" cy="61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249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CNOCMF02\Staff_F$\kafranzknigh\Desktop\v0_hi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9674"/>
            <a:ext cx="8686800" cy="637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895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CNOCMF02\Staff_F$\kafranzknigh\Desktop\5b6ea9f89915394838c937a75c81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6525"/>
            <a:ext cx="4981575" cy="660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658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CNOCMF02\Staff_F$\kafranzknigh\Desktop\9782633ec6232d3894e023efaf2658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60325"/>
            <a:ext cx="70104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128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D55AFD-6821-4FA8-8229-4417902CA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7924800" cy="59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6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9AF78D-F754-42BA-89F6-465FE49B0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620000" cy="571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81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CNOCMF02\Staff_F$\kafranzknigh\Desktop\autumn-rhyth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8" y="990600"/>
            <a:ext cx="8821156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114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NOCMF02\Staff_F$\kafranzknigh\Desktop\Screen shot 2013-02-06 at 10.42.49 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839201" cy="440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370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CNOCMF02\Staff_F$\kafranzknigh\Desktop\excasv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8239"/>
            <a:ext cx="8119997" cy="650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00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CNOCMF02\Staff_F$\kafranzknigh\Desktop\orange-and-yell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1273"/>
            <a:ext cx="5105400" cy="66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223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CNOCMF02\Staff_F$\kafranzknigh\Desktop\01a5ad7cc9d6f9eba628b5bc4ce7a5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198945" cy="627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213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CNOCMF02\Staff_F$\kafranzknigh\Desktop\0bc69130f12d6f68720219356b7c2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4108"/>
            <a:ext cx="7315200" cy="629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103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CNOCMF02\Staff_F$\kafranzknigh\Desktop\904f23b4cdf1ddd143fc3b42a96f82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716"/>
            <a:ext cx="5070475" cy="65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513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CNOCMF02\Staff_F$\kafranzknigh\Desktop\74adf01ae86b4d62b119f38cd6aa3b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5717"/>
            <a:ext cx="7772400" cy="662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005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CNOCMF02\Staff_F$\kafranzknigh\Desktop\958ece71620b3588396c2a3f2af214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2" y="990600"/>
            <a:ext cx="8201397" cy="526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89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CNOCMF02\Staff_F$\kafranzknigh\Desktop\65881ec24aff3e1c4aef3869bca850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9715"/>
            <a:ext cx="7543800" cy="588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78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\\CNOCMF02\Staff_F$\kafranzknigh\Desktop\bacall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819" y="304800"/>
            <a:ext cx="4572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CNOCMF02\Staff_F$\kafranzknigh\Desktop\couverture_de_vogue__1950__962085228_north_545x.1.jpeg">
            <a:extLst>
              <a:ext uri="{FF2B5EF4-FFF2-40B4-BE49-F238E27FC236}">
                <a16:creationId xmlns:a16="http://schemas.microsoft.com/office/drawing/2014/main" id="{3611FC98-B68D-473C-9E97-4205326E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0468"/>
            <a:ext cx="5973762" cy="658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892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CNOCMF02\Staff_F$\kafranzknigh\Desktop\35495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077200" cy="64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186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NOCMF02\Staff_F$\kafranzknigh\Desktop\36b5e1898ca8d1bb7b87c71f8e0bd3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9744"/>
            <a:ext cx="7375525" cy="638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446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\\CNOCMF02\Staff_F$\kafranzknigh\Desktop\2006ae9661_dior_photogra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800600" cy="658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571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\\CNOCMF02\Staff_F$\kafranzknigh\Desktop\tumblr_lak9upZ2Lp1qb0g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634206" cy="59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498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\\CNOCMF02\Staff_F$\kafranzknigh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55841"/>
            <a:ext cx="6096000" cy="49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68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\\CNOCMF02\Staff_F$\kafranzknigh\Desktop\8ec2ce84c01106e836d75bcaa6c01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74" y="-1"/>
            <a:ext cx="4430625" cy="690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27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\\CNOCMF02\Staff_F$\kafranzknigh\Desktop\goodwi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2376122" cy="635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\\CNOCMF02\Staff_F$\kafranzknigh\Desktop\images (1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29763"/>
            <a:ext cx="4141787" cy="555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33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\\CNOCMF02\Staff_F$\kafranzknigh\Desktop\husband-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629400" cy="648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9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CNOCMF02\Staff_F$\kafranzknigh\Desktop\1950s-housewife-600x8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0917"/>
            <a:ext cx="4648200" cy="661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802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\\CNOCMF02\Staff_F$\kafranzknigh\Desktop\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018339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597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\\CNOCMF02\Staff_F$\kafranzknigh\Desktop\photos-of-real-life-rosie-the-riveters-from-wwii-women-at-wo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769"/>
            <a:ext cx="3914324" cy="611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\\CNOCMF02\Staff_F$\kafranzknigh\Desktop\-37-3768-68SZF00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1000"/>
            <a:ext cx="4526792" cy="602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528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CNOCMF02\Staff_F$\kafranzknigh\Desktop\marily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73762"/>
            <a:ext cx="6959600" cy="693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68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NOCMF02\Staff_F$\kafranzknigh\Desktop\84f48ac2b1c3e5113f5979a252c0dd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545" y="152400"/>
            <a:ext cx="6172200" cy="659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504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\\CNOCMF02\Staff_F$\kafranzknigh\Desktop\ava-gard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6046787" cy="587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725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CNOCMF02\Staff_F$\kafranzknigh\Desktop\grace-kelly-mid-195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8101"/>
            <a:ext cx="4819650" cy="641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\\CNOCMF02\Staff_F$\kafranzknigh\Desktop\grace-kelly-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394335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506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CNOCMF02\Staff_F$\kafranzknigh\Desktop\audrey-hepbu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"/>
            <a:ext cx="4343400" cy="633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\\CNOCMF02\Staff_F$\kafranzknigh\Desktop\a_4-5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7679"/>
            <a:ext cx="4343400" cy="584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5046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\\CNOCMF02\Staff_F$\kafranzknigh\Desktop\78786692_large_tumblr_lgwwa1d2zh1qhrz9i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419"/>
            <a:ext cx="5943600" cy="60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\\CNOCMF02\Staff_F$\kafranzknigh\Desktop\c9a985c2865ee724921934bfc05d14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1563"/>
            <a:ext cx="3810000" cy="635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0529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\\CNOCMF02\Staff_F$\kafranzknigh\Desktop\il_570xN.422147943_9h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5546"/>
            <a:ext cx="5638800" cy="630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0861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\\CNOCMF02\Staff_F$\kafranzknigh\Desktop\2009cd4235_dior_cors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6806"/>
            <a:ext cx="4572000" cy="677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4116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CNOCMF02\Staff_F$\kafranzknigh\Desktop\f5851e4220f34a72cab292aa84085b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89767"/>
            <a:ext cx="8079632" cy="58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816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CNOCMF02\Staff_F$\kafranzknigh\Desktop\3881045765_3e46ec8f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404100" cy="610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9309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CNOCMF02\Staff_F$\kafranzknigh\Desktop\lingerie-formfit-48-swscan00840-copy_zpse789e5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09600"/>
            <a:ext cx="4400550" cy="584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\\CNOCMF02\Staff_F$\kafranzknigh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73479"/>
            <a:ext cx="3540191" cy="472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217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\\CNOCMF02\Staff_F$\kafranzknigh\Desktop\Simp. 3857. shirt dr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6402"/>
            <a:ext cx="4191000" cy="661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859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326C7-6A77-4038-B6E0-9935CF68C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04800"/>
            <a:ext cx="7391400" cy="612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876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\\CNOCMF02\Staff_F$\kafranzknigh\Desktop\one-piecedresswithtwoskir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495800" cy="655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5492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\\CNOCMF02\Staff_F$\kafranzknigh\Desktop\ed6c2160f5ebbef509a94ecda8ed70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422900" cy="634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6418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\\CNOCMF02\Staff_F$\kafranzknigh\Desktop\Vintage_1950s_Plaid_Full_Skirt_Dress-005_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4611067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1402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\\CNOCMF02\Staff_F$\kafranzknigh\Desktop\1950s_Grey_Shirtwaist_Dress-008_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537516" cy="634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 descr="\\CNOCMF02\Staff_F$\kafranzknigh\Desktop\1950s_Grey_Shirtwaist_Dress-007_1024x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8520"/>
            <a:ext cx="4343400" cy="606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1554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\\CNOCMF02\Staff_F$\kafranzknigh\Desktop\1950s-fash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15" y="990600"/>
            <a:ext cx="8854035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7579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\\CNOCMF02\Staff_F$\kafranzknigh\Desktop\Vintage_1950s_Navy_Silk_Lucy_Dress_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627066" cy="649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0403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\\CNOCMF02\Staff_F$\kafranzknigh\Desktop\UP119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19727"/>
            <a:ext cx="4267200" cy="66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3194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\\CNOCMF02\Staff_F$\kafranzknigh\Desktop\7d6f001827652b20c542de42d14e31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4419600" cy="651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05599" y="6264616"/>
            <a:ext cx="1770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CIGARETTE PANT</a:t>
            </a:r>
          </a:p>
        </p:txBody>
      </p:sp>
    </p:spTree>
    <p:extLst>
      <p:ext uri="{BB962C8B-B14F-4D97-AF65-F5344CB8AC3E}">
        <p14:creationId xmlns:p14="http://schemas.microsoft.com/office/powerpoint/2010/main" val="27128036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\\CNOCMF02\Staff_F$\kafranzknigh\Desktop\02443437cf0b8c796d7bf350115ec6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7976"/>
            <a:ext cx="5029199" cy="628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3650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\\CNOCMF02\Staff_F$\kafranzknigh\Desktop\7cd4902b02b3e7a16622c4a10410a2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"/>
            <a:ext cx="4495800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6317218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PEDAL PUSHERS</a:t>
            </a:r>
          </a:p>
        </p:txBody>
      </p:sp>
    </p:spTree>
    <p:extLst>
      <p:ext uri="{BB962C8B-B14F-4D97-AF65-F5344CB8AC3E}">
        <p14:creationId xmlns:p14="http://schemas.microsoft.com/office/powerpoint/2010/main" val="1288748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AA56A4-399A-4DC1-8C96-BB474A37B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2768"/>
            <a:ext cx="7696200" cy="551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81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\\CNOCMF02\Staff_F$\kafranzknigh\Desktop\50s-swi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3962400" cy="504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\\CNOCMF02\Staff_F$\kafranzknigh\Desktop\637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66584"/>
            <a:ext cx="4183659" cy="497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8125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\\CNOCMF02\Staff_F$\kafranzknigh\Desktop\99c96f71361ee3252c3a8c4828210c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480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096000"/>
            <a:ext cx="1581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COCKTAIL</a:t>
            </a:r>
          </a:p>
        </p:txBody>
      </p:sp>
    </p:spTree>
    <p:extLst>
      <p:ext uri="{BB962C8B-B14F-4D97-AF65-F5344CB8AC3E}">
        <p14:creationId xmlns:p14="http://schemas.microsoft.com/office/powerpoint/2010/main" val="2475987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CNOCMF02\Staff_F$\kafranzknigh\Desktop\1320965376512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191" y="228598"/>
            <a:ext cx="4064407" cy="662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0037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\\CNOCMF02\Staff_F$\kafranzknigh\Desktop\3497ju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70" y="228600"/>
            <a:ext cx="4529441" cy="650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2485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\\CNOCMF02\Staff_F$\kafranzknigh\Desktop\19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8753"/>
            <a:ext cx="4419600" cy="63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7059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\\CNOCMF02\Staff_F$\kafranzknigh\Desktop\30bd205aa5e5bed8cd656fcf94bb1b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599"/>
            <a:ext cx="4267200" cy="649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5003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\\CNOCMF02\Staff_F$\kafranzknigh\Desktop\1950s-dress-go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350000" cy="63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9047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\\CNOCMF02\Staff_F$\kafranzknigh\Desktop\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4800"/>
            <a:ext cx="3429000" cy="641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7249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\\CNOCMF02\Staff_F$\kafranzknigh\Desktop\4584j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4742784" cy="654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8567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\\CNOCMF02\Staff_F$\kafranzknigh\Desktop\f70ed5bdb65ed688cf3ffe7e32295a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7649"/>
            <a:ext cx="4762500" cy="661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499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NOCMF02\Staff_F$\kafranzknigh\Desktop\7d6913b247c9fb340e70f95ee9182e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029200" cy="682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716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\\CNOCMF02\Staff_F$\kafranzknigh\Desktop\6a01156f47abbe970c017744d480d3970d-800w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8924"/>
            <a:ext cx="4596279" cy="669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9544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\\CNOCMF02\Staff_F$\kafranzknigh\Desktop\s-l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28742"/>
            <a:ext cx="6553200" cy="557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9474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\\CNOCMF02\Staff_F$\kafranzknigh\Desktop\1956-womens-glo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572000" cy="644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\\CNOCMF02\Staff_F$\kafranzknigh\Desktop\tumblr_lwn6qmbgkf1qgtvvoo1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4208357" cy="36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2701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\\CNOCMF02\Staff_F$\kafranzknigh\Desktop\il_340x270.452971331_inq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543800" cy="59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2237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\\CNOCMF02\Staff_F$\kafranzknigh\Desktop\1950s-h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6397625" cy="63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8309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\\CNOCMF02\Staff_F$\kafranzknigh\Desktop\img-th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2888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1871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\\CNOCMF02\Staff_F$\kafranzknigh\Desktop\Pictur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0" y="762000"/>
            <a:ext cx="8201094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3484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\\CNOCMF02\Staff_F$\kafranzknigh\Desktop\Pic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1450"/>
            <a:ext cx="8001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7772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\\CNOCMF02\Staff_F$\kafranzknigh\Desktop\05af9cdb6df5409c47d257e455779c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010401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8954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\\CNOCMF02\Staff_F$\kafranzknigh\Desktop\Roger-Vivier-pink-vintage-kitten-he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021002" cy="572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788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NOCMF02\Staff_F$\kafranzknigh\Desktop\3e6cff094e75210d72b28a2956ee58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67" y="30271"/>
            <a:ext cx="5289693" cy="682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2747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\\CNOCMF02\Staff_F$\kafranzknigh\Desktop\il_570xN.3068334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1808"/>
            <a:ext cx="7999412" cy="60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6460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\\CNOCMF02\Staff_F$\kafranzknigh\Desktop\5657_christian_di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5229225" cy="57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29451" y="6250673"/>
            <a:ext cx="3075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Christian Dior (b.1905-d.1957)</a:t>
            </a:r>
          </a:p>
        </p:txBody>
      </p:sp>
    </p:spTree>
    <p:extLst>
      <p:ext uri="{BB962C8B-B14F-4D97-AF65-F5344CB8AC3E}">
        <p14:creationId xmlns:p14="http://schemas.microsoft.com/office/powerpoint/2010/main" val="30091453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\\CNOCMF02\Staff_F$\kafranzknigh\Desktop\DT207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52578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\\CNOCMF02\Staff_F$\kafranzknigh\Desktop\h2_C.I.58.34.30_C.I.69.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3842"/>
            <a:ext cx="3848100" cy="634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1529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\\CNOCMF02\Staff_F$\kafranzknigh\Desktop\url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91229"/>
            <a:ext cx="5105400" cy="64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0069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\\CNOCMF02\Staff_F$\kafranzknigh\Desktop\2hqrr42-640x6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192" y="-1600200"/>
            <a:ext cx="8001000" cy="828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8" name="Picture 2" descr="\\CNOCMF02\Staff_F$\kafranzknigh\Desktop\18347-christian-dior-1948-gruau-hprints-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33400"/>
            <a:ext cx="4114800" cy="57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767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\\CNOCMF02\Staff_F$\kafranzknigh\Desktop\0b2b876ecaf0a4c924c7e0b1575060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004" y="228600"/>
            <a:ext cx="3688596" cy="65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5" name="Picture 3" descr="\\CNOCMF02\Staff_F$\kafranzknigh\Desktop\f517c1e6fa5e3ef290980b3359cad8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6911"/>
            <a:ext cx="3636223" cy="59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6139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2" name="Picture 6" descr="\\CNOCMF02\Staff_F$\kafranzknigh\Desktop\diordr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34"/>
            <a:ext cx="5026412" cy="671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202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 descr="\\CNOCMF02\Staff_F$\kafranzknigh\Desktop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3173"/>
            <a:ext cx="6705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1876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 descr="\\CNOCMF02\Staff_F$\kafranzknigh\Desktop\tumblr_megxspFmd91qhogwa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523875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4910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\\CNOCMF02\Staff_F$\kafranzknigh\Desktop\m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598"/>
            <a:ext cx="4953000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537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CNOCMF02\Staff_F$\kafranzknigh\Desktop\97d21d572f22790666b04730ea3041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29" y="126682"/>
            <a:ext cx="8458200" cy="659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3119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\\CNOCMF02\Staff_F$\kafranzknigh\Desktop\closet-raid-Christian-Dior-Junon-Robe-du-soir-Haute-Couture-Autumn-Hiver-1949-1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90600"/>
            <a:ext cx="413004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\\CNOCMF02\Staff_F$\kafranzknigh\Desktop\tumblr_mx441gUW1U1ssxcbyo1_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4495800" cy="60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4596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\\CNOCMF02\Staff_F$\kafranzknigh\Desktop\tumblr_m6nw7oajr81qf46ef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564"/>
            <a:ext cx="8001000" cy="637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58791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\\CNOCMF02\Staff_F$\kafranzknigh\Desktop\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"/>
            <a:ext cx="5029200" cy="641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\\CNOCMF02\Staff_F$\kafranzknigh\Desktop\Ball_gown_Venus_Dior_f-w_1949-50_d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848100" cy="481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0314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\\CNOCMF02\Staff_F$\kafranzknigh\Desktop\tumblr_mlu3deEjFb1rrwyp1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43036" y="-516422"/>
            <a:ext cx="6275603" cy="791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0179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\\CNOCMF02\Staff_F$\kafranzknigh\Desktop\swarovski-couture-04_v_28feb13_b_592x8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4267200" cy="640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7" name="Picture 3" descr="\\CNOCMF02\Staff_F$\kafranzknigh\Desktop\7240918_10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42962"/>
            <a:ext cx="3706131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6796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\\CNOCMF02\Staff_F$\kafranzknigh\Desktop\1-Dior-Palmyre-1952-Detail-x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5678"/>
            <a:ext cx="4648200" cy="66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7414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\\CNOCMF02\Staff_F$\kafranzknigh\Desktop\Dior-19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6304"/>
            <a:ext cx="6019800" cy="650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43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\\CNOCMF02\Staff_F$\kafranzknigh\Desktop\article-0-1B9F7082000005DC-102_306x4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97" y="152400"/>
            <a:ext cx="4441001" cy="613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8184" y="6325927"/>
            <a:ext cx="293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Charles James (b. 1906-1978)</a:t>
            </a:r>
          </a:p>
        </p:txBody>
      </p:sp>
    </p:spTree>
    <p:extLst>
      <p:ext uri="{BB962C8B-B14F-4D97-AF65-F5344CB8AC3E}">
        <p14:creationId xmlns:p14="http://schemas.microsoft.com/office/powerpoint/2010/main" val="16815378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\\CNOCMF02\Staff_F$\kafranzknigh\Desktop\53.169.1_threequarter_front_CP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9600"/>
            <a:ext cx="5202652" cy="613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9" name="Picture 3" descr="\\CNOCMF02\Staff_F$\kafranzknigh\Desktop\6a00d8345ad40869e2019b00e5d57c970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914398"/>
            <a:ext cx="4318000" cy="51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41494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6" name="Picture 6" descr="\\CNOCMF02\Staff_F$\kafranzknigh\Desktop\rs_634x1024-140424093428-634.4charles-james-met-gala.ls.42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6129"/>
            <a:ext cx="4084426" cy="659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2" name="Picture 2" descr="\\CNOCMF02\Staff_F$\kafranzknigh\Desktop\tumblr_n52dnqFECv1qcddvlo2_5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"/>
            <a:ext cx="4779963" cy="64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921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</TotalTime>
  <Words>45</Words>
  <Application>Microsoft Office PowerPoint</Application>
  <PresentationFormat>On-screen Show (4:3)</PresentationFormat>
  <Paragraphs>10</Paragraphs>
  <Slides>134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39" baseType="lpstr">
      <vt:lpstr>AvantGarde</vt:lpstr>
      <vt:lpstr>Arial</vt:lpstr>
      <vt:lpstr>Calibri</vt:lpstr>
      <vt:lpstr>Gautami</vt:lpstr>
      <vt:lpstr>Office Theme</vt:lpstr>
      <vt:lpstr>1950s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Seattle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1950s</dc:title>
  <dc:creator>Franz-Knight, Kira A</dc:creator>
  <cp:lastModifiedBy>Franz-Knight, Kira A</cp:lastModifiedBy>
  <cp:revision>26</cp:revision>
  <dcterms:created xsi:type="dcterms:W3CDTF">2015-11-24T22:05:02Z</dcterms:created>
  <dcterms:modified xsi:type="dcterms:W3CDTF">2018-11-28T00:49:29Z</dcterms:modified>
</cp:coreProperties>
</file>