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9"/>
  </p:notesMasterIdLst>
  <p:sldIdLst>
    <p:sldId id="256" r:id="rId2"/>
    <p:sldId id="257" r:id="rId3"/>
    <p:sldId id="258" r:id="rId4"/>
    <p:sldId id="259" r:id="rId5"/>
    <p:sldId id="457" r:id="rId6"/>
    <p:sldId id="260" r:id="rId7"/>
    <p:sldId id="456" r:id="rId8"/>
    <p:sldId id="261" r:id="rId9"/>
    <p:sldId id="458" r:id="rId10"/>
    <p:sldId id="455" r:id="rId11"/>
    <p:sldId id="461" r:id="rId12"/>
    <p:sldId id="453" r:id="rId13"/>
    <p:sldId id="459" r:id="rId14"/>
    <p:sldId id="262" r:id="rId15"/>
    <p:sldId id="263" r:id="rId16"/>
    <p:sldId id="264" r:id="rId17"/>
    <p:sldId id="267" r:id="rId18"/>
    <p:sldId id="268" r:id="rId19"/>
    <p:sldId id="265" r:id="rId20"/>
    <p:sldId id="266" r:id="rId21"/>
    <p:sldId id="269" r:id="rId22"/>
    <p:sldId id="270" r:id="rId23"/>
    <p:sldId id="460" r:id="rId24"/>
    <p:sldId id="463" r:id="rId25"/>
    <p:sldId id="464" r:id="rId26"/>
    <p:sldId id="271" r:id="rId27"/>
    <p:sldId id="462" r:id="rId28"/>
    <p:sldId id="272" r:id="rId29"/>
    <p:sldId id="273" r:id="rId30"/>
    <p:sldId id="274" r:id="rId31"/>
    <p:sldId id="275" r:id="rId32"/>
    <p:sldId id="282" r:id="rId33"/>
    <p:sldId id="276" r:id="rId34"/>
    <p:sldId id="277" r:id="rId35"/>
    <p:sldId id="278" r:id="rId36"/>
    <p:sldId id="280" r:id="rId37"/>
    <p:sldId id="279" r:id="rId38"/>
    <p:sldId id="281" r:id="rId39"/>
    <p:sldId id="283" r:id="rId40"/>
    <p:sldId id="284" r:id="rId41"/>
    <p:sldId id="295" r:id="rId42"/>
    <p:sldId id="287" r:id="rId43"/>
    <p:sldId id="290" r:id="rId44"/>
    <p:sldId id="288" r:id="rId45"/>
    <p:sldId id="291" r:id="rId46"/>
    <p:sldId id="292" r:id="rId47"/>
    <p:sldId id="293" r:id="rId48"/>
    <p:sldId id="294" r:id="rId49"/>
    <p:sldId id="289" r:id="rId50"/>
    <p:sldId id="296" r:id="rId51"/>
    <p:sldId id="285" r:id="rId52"/>
    <p:sldId id="298" r:id="rId53"/>
    <p:sldId id="286" r:id="rId54"/>
    <p:sldId id="297" r:id="rId55"/>
    <p:sldId id="299" r:id="rId56"/>
    <p:sldId id="300" r:id="rId57"/>
    <p:sldId id="301" r:id="rId58"/>
    <p:sldId id="302" r:id="rId59"/>
    <p:sldId id="303" r:id="rId60"/>
    <p:sldId id="305" r:id="rId61"/>
    <p:sldId id="307" r:id="rId62"/>
    <p:sldId id="306" r:id="rId63"/>
    <p:sldId id="304" r:id="rId64"/>
    <p:sldId id="308" r:id="rId65"/>
    <p:sldId id="309" r:id="rId66"/>
    <p:sldId id="310" r:id="rId67"/>
    <p:sldId id="311" r:id="rId68"/>
    <p:sldId id="312" r:id="rId69"/>
    <p:sldId id="345" r:id="rId70"/>
    <p:sldId id="313" r:id="rId71"/>
    <p:sldId id="314" r:id="rId72"/>
    <p:sldId id="315" r:id="rId73"/>
    <p:sldId id="316" r:id="rId74"/>
    <p:sldId id="319" r:id="rId75"/>
    <p:sldId id="317" r:id="rId76"/>
    <p:sldId id="318" r:id="rId77"/>
    <p:sldId id="320" r:id="rId78"/>
    <p:sldId id="322" r:id="rId79"/>
    <p:sldId id="321" r:id="rId80"/>
    <p:sldId id="337" r:id="rId81"/>
    <p:sldId id="338" r:id="rId82"/>
    <p:sldId id="323" r:id="rId83"/>
    <p:sldId id="324" r:id="rId84"/>
    <p:sldId id="325" r:id="rId85"/>
    <p:sldId id="326" r:id="rId86"/>
    <p:sldId id="339" r:id="rId87"/>
    <p:sldId id="327" r:id="rId88"/>
    <p:sldId id="328" r:id="rId89"/>
    <p:sldId id="329" r:id="rId90"/>
    <p:sldId id="330" r:id="rId91"/>
    <p:sldId id="332" r:id="rId92"/>
    <p:sldId id="331" r:id="rId93"/>
    <p:sldId id="333" r:id="rId94"/>
    <p:sldId id="334" r:id="rId95"/>
    <p:sldId id="335" r:id="rId96"/>
    <p:sldId id="336" r:id="rId97"/>
    <p:sldId id="343" r:id="rId98"/>
    <p:sldId id="340" r:id="rId99"/>
    <p:sldId id="341" r:id="rId100"/>
    <p:sldId id="342" r:id="rId101"/>
    <p:sldId id="346" r:id="rId102"/>
    <p:sldId id="344" r:id="rId103"/>
    <p:sldId id="350" r:id="rId104"/>
    <p:sldId id="348" r:id="rId105"/>
    <p:sldId id="353" r:id="rId106"/>
    <p:sldId id="349" r:id="rId107"/>
    <p:sldId id="351" r:id="rId108"/>
    <p:sldId id="352" r:id="rId109"/>
    <p:sldId id="354" r:id="rId110"/>
    <p:sldId id="355" r:id="rId111"/>
    <p:sldId id="356" r:id="rId112"/>
    <p:sldId id="357" r:id="rId113"/>
    <p:sldId id="358" r:id="rId114"/>
    <p:sldId id="359" r:id="rId115"/>
    <p:sldId id="360" r:id="rId116"/>
    <p:sldId id="361" r:id="rId117"/>
    <p:sldId id="362" r:id="rId118"/>
    <p:sldId id="363" r:id="rId119"/>
    <p:sldId id="364" r:id="rId120"/>
    <p:sldId id="365" r:id="rId121"/>
    <p:sldId id="366" r:id="rId122"/>
    <p:sldId id="367" r:id="rId123"/>
    <p:sldId id="368" r:id="rId124"/>
    <p:sldId id="369" r:id="rId125"/>
    <p:sldId id="370" r:id="rId126"/>
    <p:sldId id="372" r:id="rId127"/>
    <p:sldId id="371" r:id="rId128"/>
    <p:sldId id="373" r:id="rId129"/>
    <p:sldId id="375" r:id="rId130"/>
    <p:sldId id="376" r:id="rId131"/>
    <p:sldId id="374" r:id="rId132"/>
    <p:sldId id="377" r:id="rId133"/>
    <p:sldId id="378" r:id="rId134"/>
    <p:sldId id="379" r:id="rId135"/>
    <p:sldId id="380" r:id="rId136"/>
    <p:sldId id="381" r:id="rId137"/>
    <p:sldId id="382" r:id="rId138"/>
    <p:sldId id="383" r:id="rId139"/>
    <p:sldId id="384" r:id="rId140"/>
    <p:sldId id="388" r:id="rId141"/>
    <p:sldId id="385" r:id="rId142"/>
    <p:sldId id="399" r:id="rId143"/>
    <p:sldId id="386" r:id="rId144"/>
    <p:sldId id="390" r:id="rId145"/>
    <p:sldId id="387" r:id="rId146"/>
    <p:sldId id="389" r:id="rId147"/>
    <p:sldId id="400" r:id="rId148"/>
    <p:sldId id="404" r:id="rId149"/>
    <p:sldId id="405" r:id="rId150"/>
    <p:sldId id="401" r:id="rId151"/>
    <p:sldId id="402" r:id="rId152"/>
    <p:sldId id="391" r:id="rId153"/>
    <p:sldId id="410" r:id="rId154"/>
    <p:sldId id="411" r:id="rId155"/>
    <p:sldId id="412" r:id="rId156"/>
    <p:sldId id="413" r:id="rId157"/>
    <p:sldId id="418" r:id="rId158"/>
    <p:sldId id="419" r:id="rId159"/>
    <p:sldId id="420" r:id="rId160"/>
    <p:sldId id="421" r:id="rId161"/>
    <p:sldId id="422" r:id="rId162"/>
    <p:sldId id="423" r:id="rId163"/>
    <p:sldId id="403" r:id="rId164"/>
    <p:sldId id="408" r:id="rId165"/>
    <p:sldId id="424" r:id="rId166"/>
    <p:sldId id="409" r:id="rId167"/>
    <p:sldId id="425" r:id="rId168"/>
    <p:sldId id="426" r:id="rId169"/>
    <p:sldId id="427" r:id="rId170"/>
    <p:sldId id="428" r:id="rId171"/>
    <p:sldId id="429" r:id="rId172"/>
    <p:sldId id="430" r:id="rId173"/>
    <p:sldId id="432" r:id="rId174"/>
    <p:sldId id="433" r:id="rId175"/>
    <p:sldId id="434" r:id="rId176"/>
    <p:sldId id="435" r:id="rId177"/>
    <p:sldId id="431" r:id="rId178"/>
    <p:sldId id="398" r:id="rId179"/>
    <p:sldId id="407" r:id="rId180"/>
    <p:sldId id="414" r:id="rId181"/>
    <p:sldId id="415" r:id="rId182"/>
    <p:sldId id="406" r:id="rId183"/>
    <p:sldId id="416" r:id="rId184"/>
    <p:sldId id="417" r:id="rId185"/>
    <p:sldId id="436" r:id="rId186"/>
    <p:sldId id="437" r:id="rId187"/>
    <p:sldId id="438" r:id="rId188"/>
    <p:sldId id="440" r:id="rId189"/>
    <p:sldId id="441" r:id="rId190"/>
    <p:sldId id="445" r:id="rId191"/>
    <p:sldId id="439" r:id="rId192"/>
    <p:sldId id="392" r:id="rId193"/>
    <p:sldId id="442" r:id="rId194"/>
    <p:sldId id="443" r:id="rId195"/>
    <p:sldId id="444" r:id="rId196"/>
    <p:sldId id="446" r:id="rId197"/>
    <p:sldId id="448" r:id="rId198"/>
    <p:sldId id="447" r:id="rId199"/>
    <p:sldId id="449" r:id="rId200"/>
    <p:sldId id="450" r:id="rId201"/>
    <p:sldId id="451" r:id="rId202"/>
    <p:sldId id="393" r:id="rId203"/>
    <p:sldId id="394" r:id="rId204"/>
    <p:sldId id="397" r:id="rId205"/>
    <p:sldId id="395" r:id="rId206"/>
    <p:sldId id="396" r:id="rId207"/>
    <p:sldId id="452" r:id="rId2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795" autoAdjust="0"/>
  </p:normalViewPr>
  <p:slideViewPr>
    <p:cSldViewPr>
      <p:cViewPr varScale="1">
        <p:scale>
          <a:sx n="46" d="100"/>
          <a:sy n="46" d="100"/>
        </p:scale>
        <p:origin x="432"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theme" Target="theme/theme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microsoft.com/office/2015/10/relationships/revisionInfo" Target="revisionInfo.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notesMaster" Target="notesMasters/notesMaster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10ECD-7C7E-4C73-A3A0-FF8962E71AFE}" type="datetimeFigureOut">
              <a:rPr lang="en-US" smtClean="0"/>
              <a:t>11/20/2018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0F78A6-23E5-4697-AA01-347A12606337}" type="slidenum">
              <a:rPr lang="en-US" smtClean="0"/>
              <a:t>‹#›</a:t>
            </a:fld>
            <a:endParaRPr lang="en-US"/>
          </a:p>
        </p:txBody>
      </p:sp>
    </p:spTree>
    <p:extLst>
      <p:ext uri="{BB962C8B-B14F-4D97-AF65-F5344CB8AC3E}">
        <p14:creationId xmlns:p14="http://schemas.microsoft.com/office/powerpoint/2010/main" val="2191350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portal.state.pa.us/portal/server.pt/community/modern_movements/2391/moderne_style/29645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Art </a:t>
            </a:r>
            <a:r>
              <a:rPr lang="en-US" sz="1200" b="0" i="0" u="none" strike="noStrike" kern="1200" dirty="0" err="1">
                <a:solidFill>
                  <a:schemeClr val="tx1"/>
                </a:solidFill>
                <a:effectLst/>
                <a:latin typeface="+mn-lt"/>
                <a:ea typeface="+mn-ea"/>
                <a:cs typeface="+mn-cs"/>
                <a:hlinkClick r:id="rId3"/>
              </a:rPr>
              <a:t>Moderne</a:t>
            </a:r>
            <a:r>
              <a:rPr lang="en-US" sz="1200" b="0" i="0" kern="1200" dirty="0">
                <a:solidFill>
                  <a:schemeClr val="tx1"/>
                </a:solidFill>
                <a:effectLst/>
                <a:latin typeface="+mn-lt"/>
                <a:ea typeface="+mn-ea"/>
                <a:cs typeface="+mn-cs"/>
              </a:rPr>
              <a:t> was pared down and smoothed out, with an aerodynamic appearance. The advent of air travel, coupled with the modernization of other modes of transportation, had much to do with this speed-driven sensibility.</a:t>
            </a:r>
            <a:endParaRPr lang="en-US" dirty="0"/>
          </a:p>
        </p:txBody>
      </p:sp>
      <p:sp>
        <p:nvSpPr>
          <p:cNvPr id="4" name="Slide Number Placeholder 3"/>
          <p:cNvSpPr>
            <a:spLocks noGrp="1"/>
          </p:cNvSpPr>
          <p:nvPr>
            <p:ph type="sldNum" sz="quarter" idx="10"/>
          </p:nvPr>
        </p:nvSpPr>
        <p:spPr/>
        <p:txBody>
          <a:bodyPr/>
          <a:lstStyle/>
          <a:p>
            <a:fld id="{A80F78A6-23E5-4697-AA01-347A12606337}" type="slidenum">
              <a:rPr lang="en-US" smtClean="0"/>
              <a:t>2</a:t>
            </a:fld>
            <a:endParaRPr lang="en-US"/>
          </a:p>
        </p:txBody>
      </p:sp>
    </p:spTree>
    <p:extLst>
      <p:ext uri="{BB962C8B-B14F-4D97-AF65-F5344CB8AC3E}">
        <p14:creationId xmlns:p14="http://schemas.microsoft.com/office/powerpoint/2010/main" val="2853358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F78A6-23E5-4697-AA01-347A12606337}" type="slidenum">
              <a:rPr lang="en-US" smtClean="0"/>
              <a:t>25</a:t>
            </a:fld>
            <a:endParaRPr lang="en-US"/>
          </a:p>
        </p:txBody>
      </p:sp>
    </p:spTree>
    <p:extLst>
      <p:ext uri="{BB962C8B-B14F-4D97-AF65-F5344CB8AC3E}">
        <p14:creationId xmlns:p14="http://schemas.microsoft.com/office/powerpoint/2010/main" val="3029849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F78A6-23E5-4697-AA01-347A12606337}" type="slidenum">
              <a:rPr lang="en-US" smtClean="0"/>
              <a:t>27</a:t>
            </a:fld>
            <a:endParaRPr lang="en-US"/>
          </a:p>
        </p:txBody>
      </p:sp>
    </p:spTree>
    <p:extLst>
      <p:ext uri="{BB962C8B-B14F-4D97-AF65-F5344CB8AC3E}">
        <p14:creationId xmlns:p14="http://schemas.microsoft.com/office/powerpoint/2010/main" val="4004182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210EF85-0E14-4CE8-9B78-72820B627507}"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AED842-E506-499F-9BEB-9CE042D24C2B}" type="slidenum">
              <a:rPr lang="en-US" smtClean="0"/>
              <a:t>‹#›</a:t>
            </a:fld>
            <a:endParaRPr lang="en-US"/>
          </a:p>
        </p:txBody>
      </p:sp>
    </p:spTree>
    <p:extLst>
      <p:ext uri="{BB962C8B-B14F-4D97-AF65-F5344CB8AC3E}">
        <p14:creationId xmlns:p14="http://schemas.microsoft.com/office/powerpoint/2010/main" val="1540415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10EF85-0E14-4CE8-9B78-72820B627507}"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AED842-E506-499F-9BEB-9CE042D24C2B}" type="slidenum">
              <a:rPr lang="en-US" smtClean="0"/>
              <a:t>‹#›</a:t>
            </a:fld>
            <a:endParaRPr lang="en-US"/>
          </a:p>
        </p:txBody>
      </p:sp>
    </p:spTree>
    <p:extLst>
      <p:ext uri="{BB962C8B-B14F-4D97-AF65-F5344CB8AC3E}">
        <p14:creationId xmlns:p14="http://schemas.microsoft.com/office/powerpoint/2010/main" val="3116453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10EF85-0E14-4CE8-9B78-72820B627507}"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AED842-E506-499F-9BEB-9CE042D24C2B}" type="slidenum">
              <a:rPr lang="en-US" smtClean="0"/>
              <a:t>‹#›</a:t>
            </a:fld>
            <a:endParaRPr lang="en-US"/>
          </a:p>
        </p:txBody>
      </p:sp>
    </p:spTree>
    <p:extLst>
      <p:ext uri="{BB962C8B-B14F-4D97-AF65-F5344CB8AC3E}">
        <p14:creationId xmlns:p14="http://schemas.microsoft.com/office/powerpoint/2010/main" val="3971917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10EF85-0E14-4CE8-9B78-72820B627507}"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AED842-E506-499F-9BEB-9CE042D24C2B}" type="slidenum">
              <a:rPr lang="en-US" smtClean="0"/>
              <a:t>‹#›</a:t>
            </a:fld>
            <a:endParaRPr lang="en-US"/>
          </a:p>
        </p:txBody>
      </p:sp>
    </p:spTree>
    <p:extLst>
      <p:ext uri="{BB962C8B-B14F-4D97-AF65-F5344CB8AC3E}">
        <p14:creationId xmlns:p14="http://schemas.microsoft.com/office/powerpoint/2010/main" val="3353559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10EF85-0E14-4CE8-9B78-72820B627507}"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AED842-E506-499F-9BEB-9CE042D24C2B}" type="slidenum">
              <a:rPr lang="en-US" smtClean="0"/>
              <a:t>‹#›</a:t>
            </a:fld>
            <a:endParaRPr lang="en-US"/>
          </a:p>
        </p:txBody>
      </p:sp>
    </p:spTree>
    <p:extLst>
      <p:ext uri="{BB962C8B-B14F-4D97-AF65-F5344CB8AC3E}">
        <p14:creationId xmlns:p14="http://schemas.microsoft.com/office/powerpoint/2010/main" val="2307531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10EF85-0E14-4CE8-9B78-72820B627507}" type="datetimeFigureOut">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AED842-E506-499F-9BEB-9CE042D24C2B}" type="slidenum">
              <a:rPr lang="en-US" smtClean="0"/>
              <a:t>‹#›</a:t>
            </a:fld>
            <a:endParaRPr lang="en-US"/>
          </a:p>
        </p:txBody>
      </p:sp>
    </p:spTree>
    <p:extLst>
      <p:ext uri="{BB962C8B-B14F-4D97-AF65-F5344CB8AC3E}">
        <p14:creationId xmlns:p14="http://schemas.microsoft.com/office/powerpoint/2010/main" val="3854046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10EF85-0E14-4CE8-9B78-72820B627507}" type="datetimeFigureOut">
              <a:rPr lang="en-US" smtClean="0"/>
              <a:t>11/20/2018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AED842-E506-499F-9BEB-9CE042D24C2B}" type="slidenum">
              <a:rPr lang="en-US" smtClean="0"/>
              <a:t>‹#›</a:t>
            </a:fld>
            <a:endParaRPr lang="en-US"/>
          </a:p>
        </p:txBody>
      </p:sp>
    </p:spTree>
    <p:extLst>
      <p:ext uri="{BB962C8B-B14F-4D97-AF65-F5344CB8AC3E}">
        <p14:creationId xmlns:p14="http://schemas.microsoft.com/office/powerpoint/2010/main" val="2655512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0EF85-0E14-4CE8-9B78-72820B627507}" type="datetimeFigureOut">
              <a:rPr lang="en-US" smtClean="0"/>
              <a:t>11/20/2018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AED842-E506-499F-9BEB-9CE042D24C2B}" type="slidenum">
              <a:rPr lang="en-US" smtClean="0"/>
              <a:t>‹#›</a:t>
            </a:fld>
            <a:endParaRPr lang="en-US"/>
          </a:p>
        </p:txBody>
      </p:sp>
    </p:spTree>
    <p:extLst>
      <p:ext uri="{BB962C8B-B14F-4D97-AF65-F5344CB8AC3E}">
        <p14:creationId xmlns:p14="http://schemas.microsoft.com/office/powerpoint/2010/main" val="1543928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10EF85-0E14-4CE8-9B78-72820B627507}" type="datetimeFigureOut">
              <a:rPr lang="en-US" smtClean="0"/>
              <a:t>11/20/2018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AED842-E506-499F-9BEB-9CE042D24C2B}" type="slidenum">
              <a:rPr lang="en-US" smtClean="0"/>
              <a:t>‹#›</a:t>
            </a:fld>
            <a:endParaRPr lang="en-US"/>
          </a:p>
        </p:txBody>
      </p:sp>
    </p:spTree>
    <p:extLst>
      <p:ext uri="{BB962C8B-B14F-4D97-AF65-F5344CB8AC3E}">
        <p14:creationId xmlns:p14="http://schemas.microsoft.com/office/powerpoint/2010/main" val="349862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10EF85-0E14-4CE8-9B78-72820B627507}" type="datetimeFigureOut">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AED842-E506-499F-9BEB-9CE042D24C2B}" type="slidenum">
              <a:rPr lang="en-US" smtClean="0"/>
              <a:t>‹#›</a:t>
            </a:fld>
            <a:endParaRPr lang="en-US"/>
          </a:p>
        </p:txBody>
      </p:sp>
    </p:spTree>
    <p:extLst>
      <p:ext uri="{BB962C8B-B14F-4D97-AF65-F5344CB8AC3E}">
        <p14:creationId xmlns:p14="http://schemas.microsoft.com/office/powerpoint/2010/main" val="37844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10EF85-0E14-4CE8-9B78-72820B627507}" type="datetimeFigureOut">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AED842-E506-499F-9BEB-9CE042D24C2B}" type="slidenum">
              <a:rPr lang="en-US" smtClean="0"/>
              <a:t>‹#›</a:t>
            </a:fld>
            <a:endParaRPr lang="en-US"/>
          </a:p>
        </p:txBody>
      </p:sp>
    </p:spTree>
    <p:extLst>
      <p:ext uri="{BB962C8B-B14F-4D97-AF65-F5344CB8AC3E}">
        <p14:creationId xmlns:p14="http://schemas.microsoft.com/office/powerpoint/2010/main" val="555199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0EF85-0E14-4CE8-9B78-72820B627507}" type="datetimeFigureOut">
              <a:rPr lang="en-US" smtClean="0"/>
              <a:t>11/20/2018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AED842-E506-499F-9BEB-9CE042D24C2B}" type="slidenum">
              <a:rPr lang="en-US" smtClean="0"/>
              <a:t>‹#›</a:t>
            </a:fld>
            <a:endParaRPr lang="en-US"/>
          </a:p>
        </p:txBody>
      </p:sp>
    </p:spTree>
    <p:extLst>
      <p:ext uri="{BB962C8B-B14F-4D97-AF65-F5344CB8AC3E}">
        <p14:creationId xmlns:p14="http://schemas.microsoft.com/office/powerpoint/2010/main" val="20015241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52.gi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91.gif"/><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hyperlink" Target="https://www.youtube.com/watch?v=vMTGmDJl4iM" TargetMode="External"/><Relationship Id="rId2" Type="http://schemas.openxmlformats.org/officeDocument/2006/relationships/hyperlink" Target="https://www.youtube.com/watch?v=3ACCpXaA-MU" TargetMode="External"/><Relationship Id="rId1" Type="http://schemas.openxmlformats.org/officeDocument/2006/relationships/slideLayout" Target="../slideLayouts/slideLayout7.xml"/><Relationship Id="rId5" Type="http://schemas.openxmlformats.org/officeDocument/2006/relationships/hyperlink" Target="https://www.youtube.com/watch?v=zRlkHu-R7yI" TargetMode="External"/><Relationship Id="rId4" Type="http://schemas.openxmlformats.org/officeDocument/2006/relationships/hyperlink" Target="https://www.youtube.com/watch?v=wdiUvRjKyt4"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1470025"/>
          </a:xfrm>
        </p:spPr>
        <p:txBody>
          <a:bodyPr>
            <a:normAutofit/>
          </a:bodyPr>
          <a:lstStyle/>
          <a:p>
            <a:r>
              <a:rPr lang="en-US" sz="6000" dirty="0"/>
              <a:t>1930s-1940s</a:t>
            </a:r>
          </a:p>
        </p:txBody>
      </p:sp>
    </p:spTree>
    <p:extLst>
      <p:ext uri="{BB962C8B-B14F-4D97-AF65-F5344CB8AC3E}">
        <p14:creationId xmlns:p14="http://schemas.microsoft.com/office/powerpoint/2010/main" val="1751750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03449E-9B96-4C15-B39C-D024BD1CC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85800"/>
            <a:ext cx="8536914" cy="4876800"/>
          </a:xfrm>
          <a:prstGeom prst="rect">
            <a:avLst/>
          </a:prstGeom>
        </p:spPr>
      </p:pic>
    </p:spTree>
    <p:extLst>
      <p:ext uri="{BB962C8B-B14F-4D97-AF65-F5344CB8AC3E}">
        <p14:creationId xmlns:p14="http://schemas.microsoft.com/office/powerpoint/2010/main" val="11836477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NOCMF02\Staff_F$\kafranzknigh\Desktop\madame-gres-exhibition-at-bourdell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0"/>
            <a:ext cx="3767742" cy="7077076"/>
          </a:xfrm>
          <a:prstGeom prst="rect">
            <a:avLst/>
          </a:prstGeom>
          <a:noFill/>
          <a:extLst>
            <a:ext uri="{909E8E84-426E-40DD-AFC4-6F175D3DCCD1}">
              <a14:hiddenFill xmlns:a14="http://schemas.microsoft.com/office/drawing/2010/main">
                <a:solidFill>
                  <a:srgbClr val="FFFFFF"/>
                </a:solidFill>
              </a14:hiddenFill>
            </a:ext>
          </a:extLst>
        </p:spPr>
      </p:pic>
      <p:pic>
        <p:nvPicPr>
          <p:cNvPr id="88067" name="Picture 3" descr="\\CNOCMF02\Staff_F$\kafranzknigh\Desktop\madamegres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4478337" cy="6740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7149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NOCMF02\Staff_F$\kafranzknigh\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78077"/>
            <a:ext cx="3997325" cy="6006909"/>
          </a:xfrm>
          <a:prstGeom prst="rect">
            <a:avLst/>
          </a:prstGeom>
          <a:noFill/>
          <a:extLst>
            <a:ext uri="{909E8E84-426E-40DD-AFC4-6F175D3DCCD1}">
              <a14:hiddenFill xmlns:a14="http://schemas.microsoft.com/office/drawing/2010/main">
                <a:solidFill>
                  <a:srgbClr val="FFFFFF"/>
                </a:solidFill>
              </a14:hiddenFill>
            </a:ext>
          </a:extLst>
        </p:spPr>
      </p:pic>
      <p:pic>
        <p:nvPicPr>
          <p:cNvPr id="92163" name="Picture 3" descr="\\CNOCMF02\Staff_F$\kafranzknigh\Desktop\imgp9160_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9243" y="220588"/>
            <a:ext cx="3814481" cy="6640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9839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NOCMF02\Staff_F$\kafranzknigh\Desktop\068-madame-gres-theredl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04800"/>
            <a:ext cx="4816003" cy="628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0330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NOCMF02\Staff_F$\kafranzknigh\Desktop\c7c890330eaf91527d23476affa2ff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0"/>
            <a:ext cx="2522841" cy="67576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90015" y="6388279"/>
            <a:ext cx="1075615" cy="369332"/>
          </a:xfrm>
          <a:prstGeom prst="rect">
            <a:avLst/>
          </a:prstGeom>
          <a:noFill/>
        </p:spPr>
        <p:txBody>
          <a:bodyPr wrap="none" rtlCol="0">
            <a:spAutoFit/>
          </a:bodyPr>
          <a:lstStyle/>
          <a:p>
            <a:r>
              <a:rPr lang="en-US" dirty="0"/>
              <a:t>Jason Wu</a:t>
            </a:r>
          </a:p>
        </p:txBody>
      </p:sp>
    </p:spTree>
    <p:extLst>
      <p:ext uri="{BB962C8B-B14F-4D97-AF65-F5344CB8AC3E}">
        <p14:creationId xmlns:p14="http://schemas.microsoft.com/office/powerpoint/2010/main" val="35031941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descr="\\CNOCMF02\Staff_F$\kafranzknigh\Desktop\mariano fortuny in djella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57200"/>
            <a:ext cx="446582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58545" y="4800600"/>
            <a:ext cx="3149965" cy="523220"/>
          </a:xfrm>
          <a:prstGeom prst="rect">
            <a:avLst/>
          </a:prstGeom>
          <a:noFill/>
        </p:spPr>
        <p:txBody>
          <a:bodyPr wrap="none" rtlCol="0">
            <a:spAutoFit/>
          </a:bodyPr>
          <a:lstStyle/>
          <a:p>
            <a:r>
              <a:rPr lang="en-US" sz="2800" dirty="0"/>
              <a:t>MARIANO FORTUNY</a:t>
            </a:r>
          </a:p>
        </p:txBody>
      </p:sp>
    </p:spTree>
    <p:extLst>
      <p:ext uri="{BB962C8B-B14F-4D97-AF65-F5344CB8AC3E}">
        <p14:creationId xmlns:p14="http://schemas.microsoft.com/office/powerpoint/2010/main" val="7544752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NOCMF02\Staff_F$\kafranzknigh\Desktop\h2_1995.28.6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41300"/>
            <a:ext cx="2857500" cy="6296025"/>
          </a:xfrm>
          <a:prstGeom prst="rect">
            <a:avLst/>
          </a:prstGeom>
          <a:noFill/>
          <a:extLst>
            <a:ext uri="{909E8E84-426E-40DD-AFC4-6F175D3DCCD1}">
              <a14:hiddenFill xmlns:a14="http://schemas.microsoft.com/office/drawing/2010/main">
                <a:solidFill>
                  <a:srgbClr val="FFFFFF"/>
                </a:solidFill>
              </a14:hiddenFill>
            </a:ext>
          </a:extLst>
        </p:spPr>
      </p:pic>
      <p:pic>
        <p:nvPicPr>
          <p:cNvPr id="99331" name="Picture 3" descr="\\CNOCMF02\Staff_F$\kafranzknigh\Desktop\h2_2001.70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256" y="241300"/>
            <a:ext cx="2506188" cy="643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6448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descr="\\CNOCMF02\Staff_F$\kafranzknigh\Desktop\030-mariano-fortuny-theredl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94122"/>
            <a:ext cx="4584700" cy="6652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4996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NOCMF02\Staff_F$\kafranzknigh\Desktop\m_green_fortuny_gown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399"/>
            <a:ext cx="8077200" cy="6610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5504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NOCMF02\Staff_F$\kafranzknigh\Desktop\52f16370e9e94bb4ac01c928ebf0cc4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399"/>
            <a:ext cx="4495800" cy="655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9759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CNOCMF02\Staff_F$\kafranzknigh\Desktop\delphosplea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3506" y="2667000"/>
            <a:ext cx="4353493" cy="3987800"/>
          </a:xfrm>
          <a:prstGeom prst="rect">
            <a:avLst/>
          </a:prstGeom>
          <a:noFill/>
          <a:extLst>
            <a:ext uri="{909E8E84-426E-40DD-AFC4-6F175D3DCCD1}">
              <a14:hiddenFill xmlns:a14="http://schemas.microsoft.com/office/drawing/2010/main">
                <a:solidFill>
                  <a:srgbClr val="FFFFFF"/>
                </a:solidFill>
              </a14:hiddenFill>
            </a:ext>
          </a:extLst>
        </p:spPr>
      </p:pic>
      <p:pic>
        <p:nvPicPr>
          <p:cNvPr id="100355" name="Picture 3" descr="\\CNOCMF02\Staff_F$\kafranzknigh\Desktop\2199844432_bd0ffe9e8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4" y="228600"/>
            <a:ext cx="5244935"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467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3A1AE5-B2EE-4C07-9B91-809440B3A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0" y="0"/>
            <a:ext cx="9122280" cy="6858000"/>
          </a:xfrm>
          <a:prstGeom prst="rect">
            <a:avLst/>
          </a:prstGeom>
        </p:spPr>
      </p:pic>
    </p:spTree>
    <p:extLst>
      <p:ext uri="{BB962C8B-B14F-4D97-AF65-F5344CB8AC3E}">
        <p14:creationId xmlns:p14="http://schemas.microsoft.com/office/powerpoint/2010/main" val="3328050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NOCMF02\Staff_F$\kafranzknigh\Desktop\150051451-2881146_0x4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0938"/>
            <a:ext cx="8534400" cy="495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6689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NOCMF02\Staff_F$\kafranzknigh\Desktop\fortuny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164"/>
            <a:ext cx="5181600" cy="684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0380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NOCMF02\Staff_F$\kafranzknigh\Desktop\Fortuny-silk-velvet-dress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1148"/>
            <a:ext cx="57150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306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NOCMF02\Staff_F$\kafranzknigh\Desktop\NataliaVodianova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6913" y="492372"/>
            <a:ext cx="3981949" cy="5943600"/>
          </a:xfrm>
          <a:prstGeom prst="rect">
            <a:avLst/>
          </a:prstGeom>
          <a:noFill/>
          <a:extLst>
            <a:ext uri="{909E8E84-426E-40DD-AFC4-6F175D3DCCD1}">
              <a14:hiddenFill xmlns:a14="http://schemas.microsoft.com/office/drawing/2010/main">
                <a:solidFill>
                  <a:srgbClr val="FFFFFF"/>
                </a:solidFill>
              </a14:hiddenFill>
            </a:ext>
          </a:extLst>
        </p:spPr>
      </p:pic>
      <p:pic>
        <p:nvPicPr>
          <p:cNvPr id="104451" name="Picture 3" descr="\\CNOCMF02\Staff_F$\kafranzknigh\Desktop\fortuny-dr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2372"/>
            <a:ext cx="39624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9714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NOCMF02\Staff_F$\kafranzknigh\Desktop\il_570xN.361411248_l9s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8600"/>
            <a:ext cx="4572000" cy="64735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29400" y="6178899"/>
            <a:ext cx="1757212" cy="523220"/>
          </a:xfrm>
          <a:prstGeom prst="rect">
            <a:avLst/>
          </a:prstGeom>
          <a:noFill/>
        </p:spPr>
        <p:txBody>
          <a:bodyPr wrap="none" rtlCol="0">
            <a:spAutoFit/>
          </a:bodyPr>
          <a:lstStyle/>
          <a:p>
            <a:r>
              <a:rPr lang="en-US" sz="2800" dirty="0"/>
              <a:t>1938-1939</a:t>
            </a:r>
          </a:p>
        </p:txBody>
      </p:sp>
    </p:spTree>
    <p:extLst>
      <p:ext uri="{BB962C8B-B14F-4D97-AF65-F5344CB8AC3E}">
        <p14:creationId xmlns:p14="http://schemas.microsoft.com/office/powerpoint/2010/main" val="27443656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NOCMF02\Staff_F$\kafranzknigh\Desktop\684ac3a23fba2b979771a22c9f1e50e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2405405" cy="6153150"/>
          </a:xfrm>
          <a:prstGeom prst="rect">
            <a:avLst/>
          </a:prstGeom>
          <a:noFill/>
          <a:extLst>
            <a:ext uri="{909E8E84-426E-40DD-AFC4-6F175D3DCCD1}">
              <a14:hiddenFill xmlns:a14="http://schemas.microsoft.com/office/drawing/2010/main">
                <a:solidFill>
                  <a:srgbClr val="FFFFFF"/>
                </a:solidFill>
              </a14:hiddenFill>
            </a:ext>
          </a:extLst>
        </p:spPr>
      </p:pic>
      <p:pic>
        <p:nvPicPr>
          <p:cNvPr id="106499" name="Picture 3" descr="\\CNOCMF02\Staff_F$\kafranzknigh\Desktop\4c15b7be87fa60de4e3fd6cddbdc91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65342"/>
            <a:ext cx="2362200" cy="6131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5245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NOCMF02\Staff_F$\kafranzknigh\Desktop\0d060d2ad52cdee748b4aba674e6a8c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53530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3957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NOCMF02\Staff_F$\kafranzknigh\Desktop\3dd688f7d55ecce783fce074391f94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8010"/>
            <a:ext cx="5532807" cy="691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3702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2438400"/>
            <a:ext cx="2662908" cy="1323439"/>
          </a:xfrm>
          <a:prstGeom prst="rect">
            <a:avLst/>
          </a:prstGeom>
          <a:noFill/>
        </p:spPr>
        <p:txBody>
          <a:bodyPr wrap="none" rtlCol="0">
            <a:spAutoFit/>
          </a:bodyPr>
          <a:lstStyle/>
          <a:p>
            <a:r>
              <a:rPr lang="en-US" sz="8000" dirty="0"/>
              <a:t>1940s</a:t>
            </a:r>
          </a:p>
        </p:txBody>
      </p:sp>
    </p:spTree>
    <p:extLst>
      <p:ext uri="{BB962C8B-B14F-4D97-AF65-F5344CB8AC3E}">
        <p14:creationId xmlns:p14="http://schemas.microsoft.com/office/powerpoint/2010/main" val="25504060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NOCMF02\Staff_F$\kafranzknigh\Desktop\a-00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716203"/>
            <a:ext cx="4838700" cy="39608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NOCMF02\Staff_F$\kafranzknigh\Desktop\img11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228600"/>
            <a:ext cx="5535083" cy="332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477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560690-366A-4536-8A7A-2A2EDC3E8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838200"/>
            <a:ext cx="8757444" cy="5181600"/>
          </a:xfrm>
          <a:prstGeom prst="rect">
            <a:avLst/>
          </a:prstGeom>
        </p:spPr>
      </p:pic>
    </p:spTree>
    <p:extLst>
      <p:ext uri="{BB962C8B-B14F-4D97-AF65-F5344CB8AC3E}">
        <p14:creationId xmlns:p14="http://schemas.microsoft.com/office/powerpoint/2010/main" val="35659025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NOCMF02\Staff_F$\kafranzknigh\Desktop\167-eFLYER-FA01-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58774"/>
            <a:ext cx="8228724" cy="596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650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NOCMF02\Staff_F$\kafranzknigh\Desktop\a-06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373" y="3048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7542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NOCMF02\Staff_F$\kafranzknigh\Desktop\EAWilliams_houseinterior-kitchen.p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7848601" cy="6223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936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NOCMF02\Staff_F$\kafranzknigh\Desktop\WorldWar0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6664"/>
            <a:ext cx="4495800" cy="669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6594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NOCMF02\Staff_F$\kafranzknigh\Desktop\World_War_II_Patriotic_Posters_USA_Conservation_Food_Canning_1L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52400"/>
            <a:ext cx="4737100" cy="6559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3716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NOCMF02\Staff_F$\kafranzknigh\Desktop\8935763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3962400" cy="561323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NOCMF02\Staff_F$\kafranzknigh\Desktop\8770336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423863"/>
            <a:ext cx="4127500" cy="568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1728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NOCMF02\Staff_F$\kafranzknigh\Desktop\alberto_vargas_04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751784" cy="4729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8636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NOCMF02\Staff_F$\kafranzknigh\Desktop\Screen-Shot-2014-12-10-at-2.44.03-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78281"/>
            <a:ext cx="4686300" cy="65538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7616" y="6262809"/>
            <a:ext cx="1353640" cy="369332"/>
          </a:xfrm>
          <a:prstGeom prst="rect">
            <a:avLst/>
          </a:prstGeom>
          <a:noFill/>
        </p:spPr>
        <p:txBody>
          <a:bodyPr wrap="none" rtlCol="0">
            <a:spAutoFit/>
          </a:bodyPr>
          <a:lstStyle/>
          <a:p>
            <a:r>
              <a:rPr lang="en-US" dirty="0"/>
              <a:t>Betty Grable</a:t>
            </a:r>
          </a:p>
        </p:txBody>
      </p:sp>
    </p:spTree>
    <p:extLst>
      <p:ext uri="{BB962C8B-B14F-4D97-AF65-F5344CB8AC3E}">
        <p14:creationId xmlns:p14="http://schemas.microsoft.com/office/powerpoint/2010/main" val="21834126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NOCMF02\Staff_F$\kafranzknigh\Desktop\skinny_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31523"/>
            <a:ext cx="3101777" cy="659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4311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NOCMF02\Staff_F$\kafranzknigh\Desktop\13b9df166731c6615ed3b1c01790724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533400"/>
            <a:ext cx="4435475" cy="556172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NOCMF02\Staff_F$\kafranzknigh\Desktop\rita_hayworth_gallery_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3326615" cy="6205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67200" y="6217500"/>
            <a:ext cx="1519647" cy="369332"/>
          </a:xfrm>
          <a:prstGeom prst="rect">
            <a:avLst/>
          </a:prstGeom>
          <a:noFill/>
        </p:spPr>
        <p:txBody>
          <a:bodyPr wrap="none" rtlCol="0">
            <a:spAutoFit/>
          </a:bodyPr>
          <a:lstStyle/>
          <a:p>
            <a:r>
              <a:rPr lang="en-US" dirty="0"/>
              <a:t>Rita Hayworth</a:t>
            </a:r>
          </a:p>
        </p:txBody>
      </p:sp>
    </p:spTree>
    <p:extLst>
      <p:ext uri="{BB962C8B-B14F-4D97-AF65-F5344CB8AC3E}">
        <p14:creationId xmlns:p14="http://schemas.microsoft.com/office/powerpoint/2010/main" val="3471793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0F7AE-AB11-4680-948C-D03CE8FE5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863" y="0"/>
            <a:ext cx="5022273" cy="6858000"/>
          </a:xfrm>
          <a:prstGeom prst="rect">
            <a:avLst/>
          </a:prstGeom>
        </p:spPr>
      </p:pic>
    </p:spTree>
    <p:extLst>
      <p:ext uri="{BB962C8B-B14F-4D97-AF65-F5344CB8AC3E}">
        <p14:creationId xmlns:p14="http://schemas.microsoft.com/office/powerpoint/2010/main" val="16031542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NOCMF02\Staff_F$\kafranzknigh\Desktop\Bergman, Ingrid_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4175"/>
            <a:ext cx="5441394"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6324600"/>
            <a:ext cx="1624227" cy="369332"/>
          </a:xfrm>
          <a:prstGeom prst="rect">
            <a:avLst/>
          </a:prstGeom>
          <a:noFill/>
        </p:spPr>
        <p:txBody>
          <a:bodyPr wrap="none" rtlCol="0">
            <a:spAutoFit/>
          </a:bodyPr>
          <a:lstStyle/>
          <a:p>
            <a:r>
              <a:rPr lang="en-US" dirty="0"/>
              <a:t>Ingrid Bergman</a:t>
            </a:r>
          </a:p>
        </p:txBody>
      </p:sp>
    </p:spTree>
    <p:extLst>
      <p:ext uri="{BB962C8B-B14F-4D97-AF65-F5344CB8AC3E}">
        <p14:creationId xmlns:p14="http://schemas.microsoft.com/office/powerpoint/2010/main" val="15254250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NOCMF02\Staff_F$\kafranzknigh\Desktop\katherine-hepburn-high-waisted-pa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4567238" cy="593097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NOCMF02\Staff_F$\kafranzknigh\Desktop\Katharine_hepburn_woman_of_the_year_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4800"/>
            <a:ext cx="3714615" cy="53482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81600" y="6248400"/>
            <a:ext cx="1974067" cy="369332"/>
          </a:xfrm>
          <a:prstGeom prst="rect">
            <a:avLst/>
          </a:prstGeom>
          <a:noFill/>
        </p:spPr>
        <p:txBody>
          <a:bodyPr wrap="none" rtlCol="0">
            <a:spAutoFit/>
          </a:bodyPr>
          <a:lstStyle/>
          <a:p>
            <a:r>
              <a:rPr lang="en-US" dirty="0"/>
              <a:t>Katherine Hepburn</a:t>
            </a:r>
          </a:p>
        </p:txBody>
      </p:sp>
    </p:spTree>
    <p:extLst>
      <p:ext uri="{BB962C8B-B14F-4D97-AF65-F5344CB8AC3E}">
        <p14:creationId xmlns:p14="http://schemas.microsoft.com/office/powerpoint/2010/main" val="28818414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NOCMF02\Staff_F$\kafranzknigh\Desktop\1940's lingeri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52400"/>
            <a:ext cx="5181600" cy="656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8463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CNOCMF02\Staff_F$\kafranzknigh\Desktop\2684fffbbcbb4bf15210540dddccbc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28600"/>
            <a:ext cx="4625827" cy="6154701"/>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NOCMF02\Staff_F$\kafranzknigh\Desktop\46695945a230b6d31446ff5186c8d0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3649662" cy="5149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1857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NOCMF02\Staff_F$\kafranzknigh\Desktop\picture21-142FCEE5D894AE9A2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7543800" cy="624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03643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NOCMF02\Staff_F$\kafranzknigh\Desktop\daa07a142bb1bbcd5725071026543e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56" y="533400"/>
            <a:ext cx="4732101" cy="4215209"/>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NOCMF02\Staff_F$\kafranzknigh\Desktop\1940s_Perma-lift_b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838200"/>
            <a:ext cx="4425950" cy="5917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05113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NOCMF02\Staff_F$\kafranzknigh\Desktop\1940s-nylon-stockin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0999"/>
            <a:ext cx="5211762" cy="425132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NOCMF02\Staff_F$\kafranzknigh\Desktop\wolsey-womens-hosiery-stockings-nylons-uk-19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25600"/>
            <a:ext cx="3638550" cy="485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9691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NOCMF02\Staff_F$\kafranzknigh\Desktop\wwii-stocking-short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2854"/>
            <a:ext cx="7746207" cy="621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70320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NOCMF02\Staff_F$\kafranzknigh\Desktop\1940s-painted-stockings-applying-the-sea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0999"/>
            <a:ext cx="8382000" cy="6100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64687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NOCMF02\Staff_F$\kafranzknigh\Desktop\1939-vestee-suit-fashion-pearl-levy-alexan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8600"/>
            <a:ext cx="4495800" cy="631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800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NOCMF02\Staff_F$\kafranzknigh\Desktop\20080308DTC0053_1_web-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84582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0695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NOCMF02\Staff_F$\kafranzknigh\Desktop\aa73868dfc2a2c9d7a1563e021a379d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81000"/>
            <a:ext cx="4498975" cy="611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0045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NOCMF02\Staff_F$\kafranzknigh\Desktop\1940sPolkaDotDres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04800"/>
            <a:ext cx="2933700"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55092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NOCMF02\Staff_F$\kafranzknigh\Desktop\austerity-daytime-part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7721600" cy="581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0580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NOCMF02\Staff_F$\kafranzknigh\Desktop\100_2851-yr-1941-suit-s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228599"/>
            <a:ext cx="4876800" cy="6503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2318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NOCMF02\Staff_F$\kafranzknigh\Desktop\1940s day dress - war yea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
            <a:ext cx="7010400" cy="6457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7985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NOCMF02\Staff_F$\kafranzknigh\Desktop\rexfeatures-133076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5227" y="152400"/>
            <a:ext cx="4411627" cy="6610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39768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NOCMF02\Staff_F$\kafranzknigh\Desktop\1940s-Utility-Fashion-Norman-Hartnell-Design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5695" y="152400"/>
            <a:ext cx="5158155" cy="652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7475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CNOCMF02\Staff_F$\kafranzknigh\Desktop\1943_M_Wards.269180343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81000"/>
            <a:ext cx="4721018" cy="6211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63451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CNOCMF02\Staff_F$\kafranzknigh\Desktop\56689-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8600"/>
            <a:ext cx="4953000" cy="643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9862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NOCMF02\Staff_F$\kafranzknigh\Desktop\5e532c4baa3704be091c07af044f580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76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804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NOCMF02\Staff_F$\kafranzknigh\Desktop\849aa4235fdb4a3d611ffeaffb9f7f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33"/>
            <a:ext cx="3883025" cy="388302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NOCMF02\Staff_F$\kafranzknigh\Desktop\ROHDE_LOUNGE_velv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524000"/>
            <a:ext cx="5238750"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7202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NOCMF02\Staff_F$\kafranzknigh\Desktop\1940s_fashion_tips_8240281a-4e41-453c-bd1d-2b72cfc42f0d_1024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6402"/>
            <a:ext cx="8839200" cy="6387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59882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NOCMF02\Staff_F$\kafranzknigh\Desktop\make-do-and-mend-1940s-ration-fash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877"/>
            <a:ext cx="4461711" cy="6781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NOCMF02\Staff_F$\kafranzknigh\Desktop\2015-08-10-1439247032-5553776-GoThroughYourWardrobeMakeDoandMendposter0047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658137"/>
            <a:ext cx="3592638" cy="5507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03878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NOCMF02\Staff_F$\kafranzknigh\Desktop\1943-womens-pants-wor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278" y="228600"/>
            <a:ext cx="7368030" cy="6359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650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CNOCMF02\Staff_F$\kafranzknigh\Desktop\7aa90fa2b509ea906dbf9fd9ab0ec24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
            <a:ext cx="79629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61558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NOCMF02\Staff_F$\kafranzknigh\Desktop\fbbfa8caba543f9aeff635835fb468f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478547"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61949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NOCMF02\Staff_F$\kafranzknigh\Desktop\774px-Woman_working_on_an_airplane_motor_at_North_American_Aviation,_Inc.,_plant_in_Cali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69158"/>
            <a:ext cx="7696200" cy="595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4441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NOCMF02\Staff_F$\kafranzknigh\Desktop\American-film-actress-Veronica-Lake-illustrates-what-can-happen-to-women-war-workers-who-wear-their-hair-long-while-working-at-their-benches-in-a-factory-somewhere-in-America-on-November-9-1943.-AP-Photo-960x7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315200" cy="5897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528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CNOCMF02\Staff_F$\kafranzknigh\Desktop\e94ec05ccd77161464c321514afd4e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3789102" cy="4800600"/>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CNOCMF02\Staff_F$\kafranzknigh\Desktop\fec0d24497df8cca63de5be9b0b1776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85800"/>
            <a:ext cx="3505200" cy="5569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43663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NOCMF02\Staff_F$\kafranzknigh\Desktop\c85e4c72615e7848305aa3dd2bb928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57200"/>
            <a:ext cx="4572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6480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NOCMF02\Staff_F$\kafranzknigh\Desktop\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
            <a:ext cx="7202487" cy="5401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412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NOCMF02\Staff_F$\kafranzknigh\Desktop\8826_1302047100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0"/>
            <a:ext cx="6831187" cy="551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5503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CNOCMF02\Staff_F$\kafranzknigh\Desktop\blog_playsuits-four-gir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73485"/>
            <a:ext cx="5267325" cy="629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99211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CNOCMF02\Staff_F$\kafranzknigh\Desktop\il_570xN.3504105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85384"/>
            <a:ext cx="7239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73230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NOCMF02\Staff_F$\kafranzknigh\Desktop\1940s_cotton_playsuit_with_skirt-009_1024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4800005"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89274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descr="\\CNOCMF02\Staff_F$\kafranzknigh\Desktop\a16e0dc81784ed8f0ed85641dc517eb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76200"/>
            <a:ext cx="4343400" cy="65519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6104889"/>
            <a:ext cx="1518364" cy="523220"/>
          </a:xfrm>
          <a:prstGeom prst="rect">
            <a:avLst/>
          </a:prstGeom>
          <a:noFill/>
        </p:spPr>
        <p:txBody>
          <a:bodyPr wrap="none" rtlCol="0">
            <a:spAutoFit/>
          </a:bodyPr>
          <a:lstStyle/>
          <a:p>
            <a:r>
              <a:rPr lang="en-US" sz="2800" dirty="0"/>
              <a:t>EVENING</a:t>
            </a:r>
          </a:p>
        </p:txBody>
      </p:sp>
    </p:spTree>
    <p:extLst>
      <p:ext uri="{BB962C8B-B14F-4D97-AF65-F5344CB8AC3E}">
        <p14:creationId xmlns:p14="http://schemas.microsoft.com/office/powerpoint/2010/main" val="261380499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NOCMF02\Staff_F$\kafranzknigh\Desktop\il_fullxfull.3374151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553" y="152400"/>
            <a:ext cx="7848600" cy="642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46725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NOCMF02\Staff_F$\kafranzknigh\Desktop\dr2447v1 1940s purple crepe go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33191"/>
            <a:ext cx="4597400" cy="6134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09113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NOCMF02\Staff_F$\kafranzknigh\Desktop\170724-284x425-1940s-go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685800"/>
            <a:ext cx="3758099" cy="5623915"/>
          </a:xfrm>
          <a:prstGeom prst="rect">
            <a:avLst/>
          </a:prstGeom>
          <a:noFill/>
          <a:extLst>
            <a:ext uri="{909E8E84-426E-40DD-AFC4-6F175D3DCCD1}">
              <a14:hiddenFill xmlns:a14="http://schemas.microsoft.com/office/drawing/2010/main">
                <a:solidFill>
                  <a:srgbClr val="FFFFFF"/>
                </a:solidFill>
              </a14:hiddenFill>
            </a:ext>
          </a:extLst>
        </p:spPr>
      </p:pic>
      <p:pic>
        <p:nvPicPr>
          <p:cNvPr id="48131" name="Picture 3" descr="\\CNOCMF02\Staff_F$\kafranzknigh\Desktop\vw38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30725"/>
            <a:ext cx="2209800" cy="5878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56408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NOCMF02\Staff_F$\kafranzknigh\Desktop\gilbert-adri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1000"/>
            <a:ext cx="4648200" cy="60310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67400" y="5827265"/>
            <a:ext cx="1503938" cy="584775"/>
          </a:xfrm>
          <a:prstGeom prst="rect">
            <a:avLst/>
          </a:prstGeom>
          <a:noFill/>
        </p:spPr>
        <p:txBody>
          <a:bodyPr wrap="none" rtlCol="0">
            <a:spAutoFit/>
          </a:bodyPr>
          <a:lstStyle/>
          <a:p>
            <a:r>
              <a:rPr lang="en-US" sz="3200" dirty="0"/>
              <a:t>ADRIAN</a:t>
            </a:r>
          </a:p>
        </p:txBody>
      </p:sp>
    </p:spTree>
    <p:extLst>
      <p:ext uri="{BB962C8B-B14F-4D97-AF65-F5344CB8AC3E}">
        <p14:creationId xmlns:p14="http://schemas.microsoft.com/office/powerpoint/2010/main" val="73259012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NOCMF02\Staff_F$\kafranzknigh\Desktop\letty-lyn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81000"/>
            <a:ext cx="4865868" cy="598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78270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NOCMF02\Staff_F$\kafranzknigh\Desktop\549c0c09228f0_-_6a00d834527a7669e20120a750cd83970b-800w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737" y="609600"/>
            <a:ext cx="2528887" cy="5816440"/>
          </a:xfrm>
          <a:prstGeom prst="rect">
            <a:avLst/>
          </a:prstGeom>
          <a:noFill/>
          <a:extLst>
            <a:ext uri="{909E8E84-426E-40DD-AFC4-6F175D3DCCD1}">
              <a14:hiddenFill xmlns:a14="http://schemas.microsoft.com/office/drawing/2010/main">
                <a:solidFill>
                  <a:srgbClr val="FFFFFF"/>
                </a:solidFill>
              </a14:hiddenFill>
            </a:ext>
          </a:extLst>
        </p:spPr>
      </p:pic>
      <p:pic>
        <p:nvPicPr>
          <p:cNvPr id="67587" name="Picture 3" descr="\\CNOCMF02\Staff_F$\kafranzknigh\Desktop\sjcf_01_img0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537041"/>
            <a:ext cx="4038600" cy="590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44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NOCMF02\Staff_F$\kafranzknigh\Desktop\049d14ca5dfef43810736077204bd0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4611"/>
            <a:ext cx="7772400" cy="5477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84002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NOCMF02\Staff_F$\kafranzknigh\Desktop\8a9c2b3a6ea71f1eab23708206f124f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68266"/>
            <a:ext cx="2677244" cy="6181726"/>
          </a:xfrm>
          <a:prstGeom prst="rect">
            <a:avLst/>
          </a:prstGeom>
          <a:noFill/>
          <a:extLst>
            <a:ext uri="{909E8E84-426E-40DD-AFC4-6F175D3DCCD1}">
              <a14:hiddenFill xmlns:a14="http://schemas.microsoft.com/office/drawing/2010/main">
                <a:solidFill>
                  <a:srgbClr val="FFFFFF"/>
                </a:solidFill>
              </a14:hiddenFill>
            </a:ext>
          </a:extLst>
        </p:spPr>
      </p:pic>
      <p:pic>
        <p:nvPicPr>
          <p:cNvPr id="68612" name="Picture 4" descr="\\CNOCMF02\Staff_F$\kafranzknigh\Desktop\4662c5b9b90ccb6017fca9d8dd15ae4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97493"/>
            <a:ext cx="2546294" cy="6284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94792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NOCMF02\Staff_F$\kafranzknigh\Desktop\c5e9cb4707dd460a49e5ff3a823c6b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13483"/>
            <a:ext cx="7385050" cy="5538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04942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NOCMF02\Staff_F$\kafranzknigh\Desktop\adrianchina-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42833"/>
            <a:ext cx="3213245" cy="5512921"/>
          </a:xfrm>
          <a:prstGeom prst="rect">
            <a:avLst/>
          </a:prstGeom>
          <a:noFill/>
          <a:extLst>
            <a:ext uri="{909E8E84-426E-40DD-AFC4-6F175D3DCCD1}">
              <a14:hiddenFill xmlns:a14="http://schemas.microsoft.com/office/drawing/2010/main">
                <a:solidFill>
                  <a:srgbClr val="FFFFFF"/>
                </a:solidFill>
              </a14:hiddenFill>
            </a:ext>
          </a:extLst>
        </p:spPr>
      </p:pic>
      <p:pic>
        <p:nvPicPr>
          <p:cNvPr id="70659" name="Picture 3" descr="\\CNOCMF02\Staff_F$\kafranzknigh\Desktop\valstripesuitrnway7681_l.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09600"/>
            <a:ext cx="3657600" cy="55793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28219" y="6280852"/>
            <a:ext cx="1702838" cy="369332"/>
          </a:xfrm>
          <a:prstGeom prst="rect">
            <a:avLst/>
          </a:prstGeom>
          <a:noFill/>
        </p:spPr>
        <p:txBody>
          <a:bodyPr wrap="none" rtlCol="0">
            <a:spAutoFit/>
          </a:bodyPr>
          <a:lstStyle/>
          <a:p>
            <a:r>
              <a:rPr lang="en-US" dirty="0"/>
              <a:t>Valentino, 2001 </a:t>
            </a:r>
          </a:p>
        </p:txBody>
      </p:sp>
    </p:spTree>
    <p:extLst>
      <p:ext uri="{BB962C8B-B14F-4D97-AF65-F5344CB8AC3E}">
        <p14:creationId xmlns:p14="http://schemas.microsoft.com/office/powerpoint/2010/main" val="18948418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NOCMF02\Staff_F$\kafranzknigh\Desktop\e23cf11396612ec177763c0ddfba0c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547"/>
            <a:ext cx="2895600" cy="6680486"/>
          </a:xfrm>
          <a:prstGeom prst="rect">
            <a:avLst/>
          </a:prstGeom>
          <a:noFill/>
          <a:extLst>
            <a:ext uri="{909E8E84-426E-40DD-AFC4-6F175D3DCCD1}">
              <a14:hiddenFill xmlns:a14="http://schemas.microsoft.com/office/drawing/2010/main">
                <a:solidFill>
                  <a:srgbClr val="FFFFFF"/>
                </a:solidFill>
              </a14:hiddenFill>
            </a:ext>
          </a:extLst>
        </p:spPr>
      </p:pic>
      <p:pic>
        <p:nvPicPr>
          <p:cNvPr id="72709" name="Picture 5" descr="\\CNOCMF02\Staff_F$\kafranzknigh\Desktop\e8a5ecd6da1eb5e9e62f8bcf954c93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4800"/>
            <a:ext cx="3222318" cy="6075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24261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CNOCMF02\Staff_F$\kafranzknigh\Desktop\208924870183596462HmeIGpLL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15" y="327767"/>
            <a:ext cx="5086350" cy="6353175"/>
          </a:xfrm>
          <a:prstGeom prst="rect">
            <a:avLst/>
          </a:prstGeom>
          <a:noFill/>
          <a:extLst>
            <a:ext uri="{909E8E84-426E-40DD-AFC4-6F175D3DCCD1}">
              <a14:hiddenFill xmlns:a14="http://schemas.microsoft.com/office/drawing/2010/main">
                <a:solidFill>
                  <a:srgbClr val="FFFFFF"/>
                </a:solidFill>
              </a14:hiddenFill>
            </a:ext>
          </a:extLst>
        </p:spPr>
      </p:pic>
      <p:pic>
        <p:nvPicPr>
          <p:cNvPr id="73732" name="Picture 4" descr="\\CNOCMF02\Staff_F$\kafranzknigh\Desktop\CI58.25a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33400"/>
            <a:ext cx="3772091" cy="5466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32392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NOCMF02\Staff_F$\kafranzknigh\Desktop\b96e851b8354e75c4688c7add74b5b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313" y="396875"/>
            <a:ext cx="39624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74953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NOCMF02\Staff_F$\kafranzknigh\Desktop\31_gilbert_adrian-theredl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9420"/>
            <a:ext cx="4953000" cy="6191250"/>
          </a:xfrm>
          <a:prstGeom prst="rect">
            <a:avLst/>
          </a:prstGeom>
          <a:noFill/>
          <a:extLst>
            <a:ext uri="{909E8E84-426E-40DD-AFC4-6F175D3DCCD1}">
              <a14:hiddenFill xmlns:a14="http://schemas.microsoft.com/office/drawing/2010/main">
                <a:solidFill>
                  <a:srgbClr val="FFFFFF"/>
                </a:solidFill>
              </a14:hiddenFill>
            </a:ext>
          </a:extLst>
        </p:spPr>
      </p:pic>
      <p:pic>
        <p:nvPicPr>
          <p:cNvPr id="75779" name="Picture 3" descr="\\CNOCMF02\Staff_F$\kafranzknigh\Desktop\e5e1fcf73db5c9c2beb2f40b4cdaf63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726723"/>
            <a:ext cx="3733800" cy="55966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0" y="6323367"/>
            <a:ext cx="2337884" cy="369332"/>
          </a:xfrm>
          <a:prstGeom prst="rect">
            <a:avLst/>
          </a:prstGeom>
          <a:noFill/>
        </p:spPr>
        <p:txBody>
          <a:bodyPr wrap="none" rtlCol="0">
            <a:spAutoFit/>
          </a:bodyPr>
          <a:lstStyle/>
          <a:p>
            <a:r>
              <a:rPr lang="en-US" dirty="0"/>
              <a:t>Stella McCartney, 2001</a:t>
            </a:r>
          </a:p>
        </p:txBody>
      </p:sp>
    </p:spTree>
    <p:extLst>
      <p:ext uri="{BB962C8B-B14F-4D97-AF65-F5344CB8AC3E}">
        <p14:creationId xmlns:p14="http://schemas.microsoft.com/office/powerpoint/2010/main" val="338629603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CNOCMF02\Staff_F$\kafranzknigh\Desktop\e16924cf1b564e39c31585850988cac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32592"/>
            <a:ext cx="4200525"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1728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NOCMF02\Staff_F$\kafranzknigh\Desktop\1940s-Pompadour_hairstyle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
            <a:ext cx="7162800" cy="6217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41100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CNOCMF02\Staff_F$\kafranzknigh\Desktop\b26f19c0d59bf289fb7c46f1ae401f9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3521" y="381000"/>
            <a:ext cx="4972050" cy="613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210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NOCMF02\Staff_F$\kafranzknigh\Desktop\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47803"/>
            <a:ext cx="7703038" cy="500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28100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NOCMF02\Staff_F$\kafranzknigh\Desktop\437032_f2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04799"/>
            <a:ext cx="5257800" cy="6349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84423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NOCMF02\Staff_F$\kafranzknigh\Desktop\c1c958e236a84f9b11ec99d7349ee8c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
            <a:ext cx="4786543" cy="652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31266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NOCMF02\Staff_F$\kafranzknigh\Desktop\wwii-utility-fash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721600" cy="610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35583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NOCMF02\Staff_F$\kafranzknigh\Desktop\1940_hats194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76200"/>
            <a:ext cx="4665878"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0241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NOCMF02\Staff_F$\kafranzknigh\Desktop\f2f7878428c19c39c3cc7b52b6439f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533400"/>
            <a:ext cx="4090987" cy="6015138"/>
          </a:xfrm>
          <a:prstGeom prst="rect">
            <a:avLst/>
          </a:prstGeom>
          <a:noFill/>
          <a:extLst>
            <a:ext uri="{909E8E84-426E-40DD-AFC4-6F175D3DCCD1}">
              <a14:hiddenFill xmlns:a14="http://schemas.microsoft.com/office/drawing/2010/main">
                <a:solidFill>
                  <a:srgbClr val="FFFFFF"/>
                </a:solidFill>
              </a14:hiddenFill>
            </a:ext>
          </a:extLst>
        </p:spPr>
      </p:pic>
      <p:pic>
        <p:nvPicPr>
          <p:cNvPr id="56323" name="Picture 3" descr="\\CNOCMF02\Staff_F$\kafranzknigh\Desktop\home-chat-hats-magazine-uk-19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3913187" cy="5209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22402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NOCMF02\Staff_F$\kafranzknigh\Desktop\7c806d7816bfc26c25877776d8b374b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27241"/>
            <a:ext cx="3614347" cy="3736867"/>
          </a:xfrm>
          <a:prstGeom prst="rect">
            <a:avLst/>
          </a:prstGeom>
          <a:noFill/>
          <a:extLst>
            <a:ext uri="{909E8E84-426E-40DD-AFC4-6F175D3DCCD1}">
              <a14:hiddenFill xmlns:a14="http://schemas.microsoft.com/office/drawing/2010/main">
                <a:solidFill>
                  <a:srgbClr val="FFFFFF"/>
                </a:solidFill>
              </a14:hiddenFill>
            </a:ext>
          </a:extLst>
        </p:spPr>
      </p:pic>
      <p:pic>
        <p:nvPicPr>
          <p:cNvPr id="76803" name="Picture 3" descr="\\CNOCMF02\Staff_F$\kafranzknigh\Desktop\17dddf28bc9b0339ca8804cfae0cc2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09600"/>
            <a:ext cx="4283734" cy="577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93750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NOCMF02\Staff_F$\kafranzknigh\Desktop\b45136587b9c358b77ffedf2ccf7f8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04800"/>
            <a:ext cx="6248400" cy="627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6743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NOCMF02\Staff_F$\kafranzknigh\Desktop\il_570xN.514067213_7gj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1567"/>
            <a:ext cx="6070372" cy="4749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NOCMF02\Staff_F$\kafranzknigh\Desktop\eee789b37b80496c43bd0a3e1ee45db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488" y="3581400"/>
            <a:ext cx="3982234" cy="300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912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NOCMF02\Staff_F$\kafranzknigh\Desktop\il_570xN.437905876_m49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32" y="228600"/>
            <a:ext cx="6248400" cy="625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70058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NOCMF02\Staff_F$\kafranzknigh\Desktop\il_570xN.3201110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96602"/>
            <a:ext cx="8005763" cy="6015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499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NOCMF02\Staff_F$\kafranzknigh\Desktop\checker_play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09600"/>
            <a:ext cx="6553200" cy="546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35765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NOCMF02\Staff_F$\kafranzknigh\Desktop\ynjdr9tp-ds6slw5c4ffixnldiw514x6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8600"/>
            <a:ext cx="4895850" cy="637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92314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descr="\\CNOCMF02\Staff_F$\kafranzknigh\Desktop\zoot-su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81361"/>
            <a:ext cx="7010400" cy="5627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70968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NOCMF02\Staff_F$\kafranzknigh\Desktop\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3532"/>
            <a:ext cx="3394075" cy="6328690"/>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descr="\\CNOCMF02\Staff_F$\kafranzknigh\Desktop\tumblr_m8cru2dkpn1qd3ucoo1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60969"/>
            <a:ext cx="4724400" cy="6291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21869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descr="\\CNOCMF02\Staff_F$\kafranzknigh\Desktop\loc-stic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25102"/>
            <a:ext cx="7620000" cy="5957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82390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NOCMF02\Staff_F$\kafranzknigh\Desktop\zoot-suits-194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7848600" cy="606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63068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NOCMF02\Staff_F$\kafranzknigh\Desktop\zoot_suit_rioters7-23-12cr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7904226" cy="3213100"/>
          </a:xfrm>
          <a:prstGeom prst="rect">
            <a:avLst/>
          </a:prstGeom>
          <a:noFill/>
          <a:extLst>
            <a:ext uri="{909E8E84-426E-40DD-AFC4-6F175D3DCCD1}">
              <a14:hiddenFill xmlns:a14="http://schemas.microsoft.com/office/drawing/2010/main">
                <a:solidFill>
                  <a:srgbClr val="FFFFFF"/>
                </a:solidFill>
              </a14:hiddenFill>
            </a:ext>
          </a:extLst>
        </p:spPr>
      </p:pic>
      <p:pic>
        <p:nvPicPr>
          <p:cNvPr id="84995" name="Picture 3" descr="\\CNOCMF02\Staff_F$\kafranzknigh\Desktop\20130530_071909_ap4306071145_11_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462" y="2133600"/>
            <a:ext cx="3081337" cy="424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08306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NOCMF02\Staff_F$\kafranzknigh\Desktop\img429-300x2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400"/>
            <a:ext cx="6477000" cy="569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978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NOCMF02\Staff_F$\kafranzknigh\Desktop\1940s-mens-fashion-trous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33192"/>
            <a:ext cx="6096000" cy="610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02501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NOCMF02\Staff_F$\kafranzknigh\Desktop\194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0999"/>
            <a:ext cx="6003925" cy="600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5758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NOCMF02\Staff_F$\kafranzknigh\Desktop\z754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04800"/>
            <a:ext cx="4564062" cy="6280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205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NOCMF02\Staff_F$\kafranzknigh\Desktop\international-istock_000000118672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823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NOCMF02\Staff_F$\kafranzknigh\Desktop\GOAT-Cultural-Clicks-4-2-1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8229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34684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NOCMF02\Staff_F$\kafranzknigh\Desktop\0e2a8beaa78f33261dede3f55e8514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30602"/>
            <a:ext cx="6096000" cy="580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1175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NOCMF02\Staff_F$\kafranzknigh\Desktop\Screen shot 2012-02-29 at 9.31.57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04800"/>
            <a:ext cx="3975100" cy="6083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7600" y="6417327"/>
            <a:ext cx="1649939" cy="369332"/>
          </a:xfrm>
          <a:prstGeom prst="rect">
            <a:avLst/>
          </a:prstGeom>
          <a:noFill/>
        </p:spPr>
        <p:txBody>
          <a:bodyPr wrap="none" rtlCol="0">
            <a:spAutoFit/>
          </a:bodyPr>
          <a:lstStyle/>
          <a:p>
            <a:r>
              <a:rPr lang="en-US" dirty="0"/>
              <a:t>Valentino, 2011</a:t>
            </a:r>
          </a:p>
        </p:txBody>
      </p:sp>
    </p:spTree>
    <p:extLst>
      <p:ext uri="{BB962C8B-B14F-4D97-AF65-F5344CB8AC3E}">
        <p14:creationId xmlns:p14="http://schemas.microsoft.com/office/powerpoint/2010/main" val="186044404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NOCMF02\Staff_F$\kafranzknigh\Desktop\bacall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819" y="304800"/>
            <a:ext cx="45720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89222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NOCMF02\Staff_F$\kafranzknigh\Desktop\VogueCovers_p83_July 1 1943_Photograph by US Nav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04798"/>
            <a:ext cx="4800600" cy="638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11495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NOCMF02\Staff_F$\kafranzknigh\Desktop\WW2_fashions_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4714"/>
            <a:ext cx="5181600" cy="6510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50539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NOCMF02\Staff_F$\kafranzknigh\Desktop\couverture_de_vogue__1950__962085228_north_545x.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50468"/>
            <a:ext cx="5973762" cy="6588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86520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NOCMF02\Staff_F$\kafranzknigh\Desktop\62856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9582"/>
            <a:ext cx="4495800" cy="6781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05137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338197"/>
            <a:ext cx="7411965" cy="3416320"/>
          </a:xfrm>
          <a:prstGeom prst="rect">
            <a:avLst/>
          </a:prstGeom>
          <a:noFill/>
        </p:spPr>
        <p:txBody>
          <a:bodyPr wrap="none" rtlCol="0">
            <a:spAutoFit/>
          </a:bodyPr>
          <a:lstStyle/>
          <a:p>
            <a:r>
              <a:rPr lang="en-US" sz="3600" dirty="0"/>
              <a:t>FILM SET IN THE 1930s and 1940s</a:t>
            </a:r>
          </a:p>
          <a:p>
            <a:pPr marL="342900" indent="-342900">
              <a:buAutoNum type="arabicPeriod"/>
            </a:pPr>
            <a:r>
              <a:rPr lang="en-US" sz="3600" dirty="0">
                <a:hlinkClick r:id="rId2"/>
              </a:rPr>
              <a:t>Bonnie &amp; Clyde </a:t>
            </a:r>
            <a:r>
              <a:rPr lang="en-US" sz="3600" dirty="0"/>
              <a:t>(1967)</a:t>
            </a:r>
          </a:p>
          <a:p>
            <a:pPr marL="342900" indent="-342900">
              <a:buAutoNum type="arabicPeriod"/>
            </a:pPr>
            <a:r>
              <a:rPr lang="en-US" sz="3600" dirty="0">
                <a:hlinkClick r:id="rId3"/>
              </a:rPr>
              <a:t>Bonnie &amp; Clyde </a:t>
            </a:r>
            <a:r>
              <a:rPr lang="en-US" sz="3600" dirty="0"/>
              <a:t>(2013)</a:t>
            </a:r>
          </a:p>
          <a:p>
            <a:pPr marL="342900" indent="-342900">
              <a:buAutoNum type="arabicPeriod"/>
            </a:pPr>
            <a:r>
              <a:rPr lang="en-US" sz="3600" dirty="0">
                <a:hlinkClick r:id="rId4"/>
              </a:rPr>
              <a:t>Murder on the Orient Express </a:t>
            </a:r>
            <a:r>
              <a:rPr lang="en-US" sz="3600" dirty="0"/>
              <a:t>(1974)</a:t>
            </a:r>
          </a:p>
          <a:p>
            <a:r>
              <a:rPr lang="en-US" sz="3600" dirty="0"/>
              <a:t>4. </a:t>
            </a:r>
            <a:r>
              <a:rPr lang="en-US" sz="3600" dirty="0">
                <a:hlinkClick r:id="rId5"/>
              </a:rPr>
              <a:t>Atonement </a:t>
            </a:r>
            <a:r>
              <a:rPr lang="en-US" sz="3600" dirty="0"/>
              <a:t>(2007)</a:t>
            </a:r>
          </a:p>
          <a:p>
            <a:endParaRPr lang="en-US" dirty="0"/>
          </a:p>
          <a:p>
            <a:endParaRPr lang="en-US" dirty="0"/>
          </a:p>
        </p:txBody>
      </p:sp>
    </p:spTree>
    <p:extLst>
      <p:ext uri="{BB962C8B-B14F-4D97-AF65-F5344CB8AC3E}">
        <p14:creationId xmlns:p14="http://schemas.microsoft.com/office/powerpoint/2010/main" val="909155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NOCMF02\Staff_F$\kafranzknigh\Desktop\stonec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799"/>
            <a:ext cx="8255000" cy="617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505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NOCMF02\Staff_F$\kafranzknigh\Desktop\640px-Grant_Wood's_Daughters_of_Revol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5567"/>
            <a:ext cx="8869998" cy="433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062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585E5B-9486-4A9A-B1A5-56D8004F3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652" y="0"/>
            <a:ext cx="7846695" cy="6858000"/>
          </a:xfrm>
          <a:prstGeom prst="rect">
            <a:avLst/>
          </a:prstGeom>
        </p:spPr>
      </p:pic>
    </p:spTree>
    <p:extLst>
      <p:ext uri="{BB962C8B-B14F-4D97-AF65-F5344CB8AC3E}">
        <p14:creationId xmlns:p14="http://schemas.microsoft.com/office/powerpoint/2010/main" val="1476289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F6478-7F8E-4C4F-AECE-3C43DC26C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81000"/>
            <a:ext cx="7620000" cy="6177160"/>
          </a:xfrm>
          <a:prstGeom prst="rect">
            <a:avLst/>
          </a:prstGeom>
        </p:spPr>
      </p:pic>
    </p:spTree>
    <p:extLst>
      <p:ext uri="{BB962C8B-B14F-4D97-AF65-F5344CB8AC3E}">
        <p14:creationId xmlns:p14="http://schemas.microsoft.com/office/powerpoint/2010/main" val="4113151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2A56A0-BDB3-454D-BE6D-7B0781708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09550"/>
            <a:ext cx="7620000" cy="6438900"/>
          </a:xfrm>
          <a:prstGeom prst="rect">
            <a:avLst/>
          </a:prstGeom>
        </p:spPr>
      </p:pic>
    </p:spTree>
    <p:extLst>
      <p:ext uri="{BB962C8B-B14F-4D97-AF65-F5344CB8AC3E}">
        <p14:creationId xmlns:p14="http://schemas.microsoft.com/office/powerpoint/2010/main" val="650443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NOCMF02\Staff_F$\kafranzknigh\Desktop\ac26f0f496fd8204374ee4e653589a3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471794" cy="436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328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5A6AB-A071-4007-AC7C-6C863894D1FF}"/>
              </a:ext>
            </a:extLst>
          </p:cNvPr>
          <p:cNvPicPr>
            <a:picLocks noChangeAspect="1"/>
          </p:cNvPicPr>
          <p:nvPr/>
        </p:nvPicPr>
        <p:blipFill>
          <a:blip r:embed="rId3"/>
          <a:stretch>
            <a:fillRect/>
          </a:stretch>
        </p:blipFill>
        <p:spPr>
          <a:xfrm>
            <a:off x="2171700" y="33337"/>
            <a:ext cx="4800600" cy="6791325"/>
          </a:xfrm>
          <a:prstGeom prst="rect">
            <a:avLst/>
          </a:prstGeom>
        </p:spPr>
      </p:pic>
    </p:spTree>
    <p:extLst>
      <p:ext uri="{BB962C8B-B14F-4D97-AF65-F5344CB8AC3E}">
        <p14:creationId xmlns:p14="http://schemas.microsoft.com/office/powerpoint/2010/main" val="2425806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NOCMF02\Staff_F$\kafranzknigh\Desktop\stakhano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6178378"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NOCMF02\Staff_F$\kafranzknigh\Desktop\img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76400"/>
            <a:ext cx="3543300" cy="472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054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NOCMF02\Staff_F$\kafranzknigh\Desktop\tumblr_ljgwi0oxD41qcz8rgo1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4676775" cy="561975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NOCMF02\Staff_F$\kafranzknigh\Desktop\jean-har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28430"/>
            <a:ext cx="4143375" cy="5524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6052497"/>
            <a:ext cx="2821350" cy="584775"/>
          </a:xfrm>
          <a:prstGeom prst="rect">
            <a:avLst/>
          </a:prstGeom>
          <a:noFill/>
        </p:spPr>
        <p:txBody>
          <a:bodyPr wrap="none" rtlCol="0">
            <a:spAutoFit/>
          </a:bodyPr>
          <a:lstStyle/>
          <a:p>
            <a:r>
              <a:rPr lang="en-US" sz="3200" dirty="0"/>
              <a:t>JEAN HARLOWE</a:t>
            </a:r>
          </a:p>
        </p:txBody>
      </p:sp>
    </p:spTree>
    <p:extLst>
      <p:ext uri="{BB962C8B-B14F-4D97-AF65-F5344CB8AC3E}">
        <p14:creationId xmlns:p14="http://schemas.microsoft.com/office/powerpoint/2010/main" val="2740377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NOCMF02\Staff_F$\kafranzknigh\Desktop\1530-Easterly-Terrace-Silver-Lake-historic-monu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669" y="838200"/>
            <a:ext cx="8133451" cy="5376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645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NOCMF02\Staff_F$\kafranzknigh\Desktop\tumblr_mhvlutcKFj1qbewogo1_5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0"/>
            <a:ext cx="4762500" cy="666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2755726"/>
            <a:ext cx="3728521" cy="584775"/>
          </a:xfrm>
          <a:prstGeom prst="rect">
            <a:avLst/>
          </a:prstGeom>
          <a:noFill/>
        </p:spPr>
        <p:txBody>
          <a:bodyPr wrap="none" rtlCol="0">
            <a:spAutoFit/>
          </a:bodyPr>
          <a:lstStyle/>
          <a:p>
            <a:r>
              <a:rPr lang="en-US" sz="3200" dirty="0"/>
              <a:t>CLAUDETTE COLBERT</a:t>
            </a:r>
          </a:p>
        </p:txBody>
      </p:sp>
    </p:spTree>
    <p:extLst>
      <p:ext uri="{BB962C8B-B14F-4D97-AF65-F5344CB8AC3E}">
        <p14:creationId xmlns:p14="http://schemas.microsoft.com/office/powerpoint/2010/main" val="2477989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NOCMF02\Staff_F$\kafranzknigh\Desktop\1-joan-crawford-1905-1977-gran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7321"/>
            <a:ext cx="5410200" cy="62425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3124200"/>
            <a:ext cx="2389180" cy="1200329"/>
          </a:xfrm>
          <a:prstGeom prst="rect">
            <a:avLst/>
          </a:prstGeom>
          <a:noFill/>
        </p:spPr>
        <p:txBody>
          <a:bodyPr wrap="none" rtlCol="0">
            <a:spAutoFit/>
          </a:bodyPr>
          <a:lstStyle/>
          <a:p>
            <a:pPr algn="r"/>
            <a:r>
              <a:rPr lang="en-US" sz="3600" dirty="0"/>
              <a:t>JOAN</a:t>
            </a:r>
          </a:p>
          <a:p>
            <a:pPr algn="r"/>
            <a:r>
              <a:rPr lang="en-US" sz="3600" dirty="0"/>
              <a:t>CRAWFORD</a:t>
            </a:r>
          </a:p>
        </p:txBody>
      </p:sp>
    </p:spTree>
    <p:extLst>
      <p:ext uri="{BB962C8B-B14F-4D97-AF65-F5344CB8AC3E}">
        <p14:creationId xmlns:p14="http://schemas.microsoft.com/office/powerpoint/2010/main" val="502875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NOCMF02\Staff_F$\kafranzknigh\Desktop\duchess-of-windsor-wallis-simpson-late-1930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4648200" cy="6197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38800" y="3479800"/>
            <a:ext cx="3083473" cy="584775"/>
          </a:xfrm>
          <a:prstGeom prst="rect">
            <a:avLst/>
          </a:prstGeom>
          <a:noFill/>
        </p:spPr>
        <p:txBody>
          <a:bodyPr wrap="none" rtlCol="0">
            <a:spAutoFit/>
          </a:bodyPr>
          <a:lstStyle/>
          <a:p>
            <a:r>
              <a:rPr lang="en-US" sz="3200" dirty="0"/>
              <a:t>WALLIS SIMPSON</a:t>
            </a:r>
          </a:p>
        </p:txBody>
      </p:sp>
    </p:spTree>
    <p:extLst>
      <p:ext uri="{BB962C8B-B14F-4D97-AF65-F5344CB8AC3E}">
        <p14:creationId xmlns:p14="http://schemas.microsoft.com/office/powerpoint/2010/main" val="908234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NOCMF02\Staff_F$\kafranzknigh\Desktop\clark-gable-c-1930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4648200" cy="61976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86400" y="3065790"/>
            <a:ext cx="2153154" cy="523220"/>
          </a:xfrm>
          <a:prstGeom prst="rect">
            <a:avLst/>
          </a:prstGeom>
          <a:noFill/>
        </p:spPr>
        <p:txBody>
          <a:bodyPr wrap="none" rtlCol="0">
            <a:spAutoFit/>
          </a:bodyPr>
          <a:lstStyle/>
          <a:p>
            <a:r>
              <a:rPr lang="en-US" sz="2800" dirty="0"/>
              <a:t>CLARK GABLE</a:t>
            </a:r>
          </a:p>
        </p:txBody>
      </p:sp>
    </p:spTree>
    <p:extLst>
      <p:ext uri="{BB962C8B-B14F-4D97-AF65-F5344CB8AC3E}">
        <p14:creationId xmlns:p14="http://schemas.microsoft.com/office/powerpoint/2010/main" val="2386699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NOCMF02\Staff_F$\kafranzknigh\Desktop\8e5ee59ee345b20681f202f9d64175d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4800"/>
            <a:ext cx="4191000" cy="6268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86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NOCMF02\Staff_F$\kafranzknigh\Desktop\1eb0ba5e61cd66198282ddd48b7c9b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301" y="371993"/>
            <a:ext cx="4186499" cy="590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584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NOCMF02\Staff_F$\kafranzknigh\Desktop\a296d499aff38f2bdc71722a96c2934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57" y="304799"/>
            <a:ext cx="5206943" cy="6430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065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NOCMF02\Staff_F$\kafranzknigh\Desktop\il_570xN.1948665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57200"/>
            <a:ext cx="3457575" cy="607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96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CNOCMF02\Staff_F$\kafranzknigh\Desktop\sqtnj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496" y="304800"/>
            <a:ext cx="4981575" cy="6335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06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NOCMF02\Staff_F$\kafranzknigh\Desktop\blog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52400"/>
            <a:ext cx="447503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462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NOCMF02\Staff_F$\kafranzknigh\Desktop\neighborhood-whitley-heights-moder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457200"/>
            <a:ext cx="6477000" cy="5912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4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NOCMF02\Staff_F$\kafranzknigh\Desktop\1930s-fashion-women-dress-1937-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52400"/>
            <a:ext cx="4572000" cy="649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439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NOCMF02\Staff_F$\kafranzknigh\Desktop\1927-afternoon-dresses-plain-colors-388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8600"/>
            <a:ext cx="4851400" cy="6251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296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NOCMF02\Staff_F$\kafranzknigh\Desktop\d3650caaed9ebc03b62bc1481bc1d5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04800"/>
            <a:ext cx="42672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011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NOCMF02\Staff_F$\kafranzknigh\Desktop\6f11a5dae954b4fc943b36d253d7f0c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2971800" cy="6129338"/>
          </a:xfrm>
          <a:prstGeom prst="rect">
            <a:avLst/>
          </a:prstGeom>
          <a:noFill/>
          <a:extLst>
            <a:ext uri="{909E8E84-426E-40DD-AFC4-6F175D3DCCD1}">
              <a14:hiddenFill xmlns:a14="http://schemas.microsoft.com/office/drawing/2010/main">
                <a:solidFill>
                  <a:srgbClr val="FFFFFF"/>
                </a:solidFill>
              </a14:hiddenFill>
            </a:ext>
          </a:extLst>
        </p:spPr>
      </p:pic>
      <p:pic>
        <p:nvPicPr>
          <p:cNvPr id="34821" name="Picture 5" descr="\\CNOCMF02\Staff_F$\kafranzknigh\Desktop\cf97109a30ea55818c3419a011a536a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0"/>
            <a:ext cx="3250406" cy="693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501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NOCMF02\Staff_F$\kafranzknigh\Desktop\XXX_309_1349629311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6477000" cy="6477000"/>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3" descr="\\CNOCMF02\Staff_F$\kafranzknigh\Desktop\1930s-vintage-dress-ivory-chiffon-bias-cut-lilac-pansies-front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6348" y="152400"/>
            <a:ext cx="4298051" cy="6475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134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NOCMF02\Staff_F$\kafranzknigh\Desktop\614d46e5f6eb50d8701b707a46628c4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328" y="-28576"/>
            <a:ext cx="4009548" cy="6886576"/>
          </a:xfrm>
          <a:prstGeom prst="rect">
            <a:avLst/>
          </a:prstGeom>
          <a:noFill/>
          <a:extLst>
            <a:ext uri="{909E8E84-426E-40DD-AFC4-6F175D3DCCD1}">
              <a14:hiddenFill xmlns:a14="http://schemas.microsoft.com/office/drawing/2010/main">
                <a:solidFill>
                  <a:srgbClr val="FFFFFF"/>
                </a:solidFill>
              </a14:hiddenFill>
            </a:ext>
          </a:extLst>
        </p:spPr>
      </p:pic>
      <p:pic>
        <p:nvPicPr>
          <p:cNvPr id="35843" name="Picture 3" descr="\\CNOCMF02\Staff_F$\kafranzknigh\Desktop\641d1cb446f5155d9d52508fe85eb4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3716"/>
            <a:ext cx="3886200" cy="6701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540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CNOCMF02\Staff_F$\kafranzknigh\Desktop\0000110_1930s-floral-day-dres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6618" y="304800"/>
            <a:ext cx="4117719" cy="618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444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descr="\\CNOCMF02\Staff_F$\kafranzknigh\Desktop\cb41676af9479d861dde44570a9826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658"/>
            <a:ext cx="4495800" cy="676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583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NOCMF02\Staff_F$\kafranzknigh\Desktop\3bac5afc8b841e5ae276237dd018f6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94402"/>
            <a:ext cx="2468552" cy="6543676"/>
          </a:xfrm>
          <a:prstGeom prst="rect">
            <a:avLst/>
          </a:prstGeom>
          <a:noFill/>
          <a:extLst>
            <a:ext uri="{909E8E84-426E-40DD-AFC4-6F175D3DCCD1}">
              <a14:hiddenFill xmlns:a14="http://schemas.microsoft.com/office/drawing/2010/main">
                <a:solidFill>
                  <a:srgbClr val="FFFFFF"/>
                </a:solidFill>
              </a14:hiddenFill>
            </a:ext>
          </a:extLst>
        </p:spPr>
      </p:pic>
      <p:pic>
        <p:nvPicPr>
          <p:cNvPr id="38915" name="Picture 3" descr="\\CNOCMF02\Staff_F$\kafranzknigh\Desktop\1930s_floral_party_dress-005_1024x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99621"/>
            <a:ext cx="4710113"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43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NOCMF02\Staff_F$\kafranzknigh\Desktop\ab4655f6bfa54a2f1c752a022689a4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66282"/>
            <a:ext cx="2220074" cy="679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996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A48AAA-E5B5-48BB-A8D2-516502A29D39}"/>
              </a:ext>
            </a:extLst>
          </p:cNvPr>
          <p:cNvPicPr>
            <a:picLocks noChangeAspect="1"/>
          </p:cNvPicPr>
          <p:nvPr/>
        </p:nvPicPr>
        <p:blipFill>
          <a:blip r:embed="rId2"/>
          <a:stretch>
            <a:fillRect/>
          </a:stretch>
        </p:blipFill>
        <p:spPr>
          <a:xfrm>
            <a:off x="0" y="375313"/>
            <a:ext cx="9144000" cy="6107373"/>
          </a:xfrm>
          <a:prstGeom prst="rect">
            <a:avLst/>
          </a:prstGeom>
        </p:spPr>
      </p:pic>
    </p:spTree>
    <p:extLst>
      <p:ext uri="{BB962C8B-B14F-4D97-AF65-F5344CB8AC3E}">
        <p14:creationId xmlns:p14="http://schemas.microsoft.com/office/powerpoint/2010/main" val="41124286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NOCMF02\Staff_F$\kafranzknigh\Desktop\0a0f20f93a69d94fa7f7d58098775a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2400"/>
            <a:ext cx="3440216" cy="645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215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NOCMF02\Staff_F$\kafranzknigh\Desktop\a28ef5ef893fd0220849cb3b5ea648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8600"/>
            <a:ext cx="4295871" cy="639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52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NOCMF02\Staff_F$\kafranzknigh\Desktop\5098292779_796666ba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7391400" cy="5705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089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NOCMF02\Staff_F$\kafranzknigh\Desktop\9f13de889e375f1e7ddf97b7142b64c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2400"/>
            <a:ext cx="5638800" cy="634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309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NOCMF02\Staff_F$\kafranzknigh\Desktop\BeachPJ_400sm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77151"/>
            <a:ext cx="6452282" cy="480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5523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NOCMF02\Staff_F$\kafranzknigh\Desktop\88c7aff8055d8ba7358c9dd251787e6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7620000" cy="6188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7988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NOCMF02\Staff_F$\kafranzknigh\Desktop\8d8fea1dedd72639544cd993c5e871d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52400"/>
            <a:ext cx="4286250" cy="657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6949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NOCMF02\Staff_F$\kafranzknigh\Desktop\fc6e181ad7036ad5df97a8dcf2fe5134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81000"/>
            <a:ext cx="47244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6953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NOCMF02\Staff_F$\kafranzknigh\Desktop\5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8317034" cy="58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4578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NOCMF02\Staff_F$\kafranzknigh\Desktop\Palazzo-Pa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178" y="533400"/>
            <a:ext cx="5624383" cy="604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805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NOCMF02\Staff_F$\kafranzknigh\Desktop\tumblr_ltyn9nDObv1qe7vo3o1_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036" y="224949"/>
            <a:ext cx="83820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1791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NOCMF02\Staff_F$\kafranzknigh\Desktop\lettylynton1208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4933950" cy="6315076"/>
          </a:xfrm>
          <a:prstGeom prst="rect">
            <a:avLst/>
          </a:prstGeom>
          <a:noFill/>
          <a:extLst>
            <a:ext uri="{909E8E84-426E-40DD-AFC4-6F175D3DCCD1}">
              <a14:hiddenFill xmlns:a14="http://schemas.microsoft.com/office/drawing/2010/main">
                <a:solidFill>
                  <a:srgbClr val="FFFFFF"/>
                </a:solidFill>
              </a14:hiddenFill>
            </a:ext>
          </a:extLst>
        </p:spPr>
      </p:pic>
      <p:pic>
        <p:nvPicPr>
          <p:cNvPr id="50179" name="Picture 3" descr="\\CNOCMF02\Staff_F$\kafranzknigh\Desktop\lettylynton3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85800"/>
            <a:ext cx="3886200" cy="51116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69857" y="5806893"/>
            <a:ext cx="2924327" cy="830997"/>
          </a:xfrm>
          <a:prstGeom prst="rect">
            <a:avLst/>
          </a:prstGeom>
          <a:noFill/>
        </p:spPr>
        <p:txBody>
          <a:bodyPr wrap="none" rtlCol="0">
            <a:spAutoFit/>
          </a:bodyPr>
          <a:lstStyle/>
          <a:p>
            <a:pPr algn="ctr"/>
            <a:r>
              <a:rPr lang="en-US" sz="2400" dirty="0"/>
              <a:t>LETTY LYNTON</a:t>
            </a:r>
          </a:p>
          <a:p>
            <a:pPr algn="ctr"/>
            <a:r>
              <a:rPr lang="en-US" sz="2400" dirty="0"/>
              <a:t>(designed by ADRIAN)</a:t>
            </a:r>
          </a:p>
        </p:txBody>
      </p:sp>
    </p:spTree>
    <p:extLst>
      <p:ext uri="{BB962C8B-B14F-4D97-AF65-F5344CB8AC3E}">
        <p14:creationId xmlns:p14="http://schemas.microsoft.com/office/powerpoint/2010/main" val="29241129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NOCMF02\Staff_F$\kafranzknigh\Desktop\5a52abaa2b5ae9be9520f7a4b64bb89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533400"/>
            <a:ext cx="4005262" cy="577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7282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descr="\\CNOCMF02\Staff_F$\kafranzknigh\Desktop\2e0a1180e5b73a0d2a6a4d8e9c8ce0d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838200"/>
            <a:ext cx="4202219" cy="5433172"/>
          </a:xfrm>
          <a:prstGeom prst="rect">
            <a:avLst/>
          </a:prstGeom>
          <a:noFill/>
          <a:extLst>
            <a:ext uri="{909E8E84-426E-40DD-AFC4-6F175D3DCCD1}">
              <a14:hiddenFill xmlns:a14="http://schemas.microsoft.com/office/drawing/2010/main">
                <a:solidFill>
                  <a:srgbClr val="FFFFFF"/>
                </a:solidFill>
              </a14:hiddenFill>
            </a:ext>
          </a:extLst>
        </p:spPr>
      </p:pic>
      <p:pic>
        <p:nvPicPr>
          <p:cNvPr id="52226" name="Picture 2" descr="\\CNOCMF02\Staff_F$\kafranzknigh\Desktop\Screen Shot 2013-08-30 at 4.53.37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3318"/>
            <a:ext cx="4752975" cy="621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1287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NOCMF02\Staff_F$\kafranzknigh\Desktop\dd73d593248de16ccbd1a3baaa8a276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3048000" cy="6522203"/>
          </a:xfrm>
          <a:prstGeom prst="rect">
            <a:avLst/>
          </a:prstGeom>
          <a:noFill/>
          <a:extLst>
            <a:ext uri="{909E8E84-426E-40DD-AFC4-6F175D3DCCD1}">
              <a14:hiddenFill xmlns:a14="http://schemas.microsoft.com/office/drawing/2010/main">
                <a:solidFill>
                  <a:srgbClr val="FFFFFF"/>
                </a:solidFill>
              </a14:hiddenFill>
            </a:ext>
          </a:extLst>
        </p:spPr>
      </p:pic>
      <p:pic>
        <p:nvPicPr>
          <p:cNvPr id="49155" name="Picture 3" descr="\\CNOCMF02\Staff_F$\kafranzknigh\Desktop\43e77dd4489933779b013c4485ab1c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447800"/>
            <a:ext cx="4213225" cy="421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1174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NOCMF02\Staff_F$\kafranzknigh\Desktop\30sSHEERSilk-296x3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53533"/>
            <a:ext cx="3511984" cy="4686600"/>
          </a:xfrm>
          <a:prstGeom prst="rect">
            <a:avLst/>
          </a:prstGeom>
          <a:noFill/>
          <a:extLst>
            <a:ext uri="{909E8E84-426E-40DD-AFC4-6F175D3DCCD1}">
              <a14:hiddenFill xmlns:a14="http://schemas.microsoft.com/office/drawing/2010/main">
                <a:solidFill>
                  <a:srgbClr val="FFFFFF"/>
                </a:solidFill>
              </a14:hiddenFill>
            </a:ext>
          </a:extLst>
        </p:spPr>
      </p:pic>
      <p:pic>
        <p:nvPicPr>
          <p:cNvPr id="53251" name="Picture 3" descr="\\CNOCMF02\Staff_F$\kafranzknigh\Desktop\tumblr_ljpufsmwnS1qcddvlo1_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0"/>
            <a:ext cx="4649460" cy="694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2070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NOCMF02\Staff_F$\kafranzknigh\Desktop\Jessica+Biel+Giambattista+S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4000500" cy="6010275"/>
          </a:xfrm>
          <a:prstGeom prst="rect">
            <a:avLst/>
          </a:prstGeom>
          <a:noFill/>
          <a:extLst>
            <a:ext uri="{909E8E84-426E-40DD-AFC4-6F175D3DCCD1}">
              <a14:hiddenFill xmlns:a14="http://schemas.microsoft.com/office/drawing/2010/main">
                <a:solidFill>
                  <a:srgbClr val="FFFFFF"/>
                </a:solidFill>
              </a14:hiddenFill>
            </a:ext>
          </a:extLst>
        </p:spPr>
      </p:pic>
      <p:pic>
        <p:nvPicPr>
          <p:cNvPr id="54275" name="Picture 3" descr="\\CNOCMF02\Staff_F$\kafranzknigh\Desktop\Giambattista Valli Fall 2011 Couture Collection+JB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58018"/>
            <a:ext cx="3840162" cy="576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3494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NOCMF02\Staff_F$\kafranzknigh\Desktop\a45d55e32011f00fe23e629d438cceb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811" y="609600"/>
            <a:ext cx="3898378" cy="5731938"/>
          </a:xfrm>
          <a:prstGeom prst="rect">
            <a:avLst/>
          </a:prstGeom>
          <a:noFill/>
          <a:extLst>
            <a:ext uri="{909E8E84-426E-40DD-AFC4-6F175D3DCCD1}">
              <a14:hiddenFill xmlns:a14="http://schemas.microsoft.com/office/drawing/2010/main">
                <a:solidFill>
                  <a:srgbClr val="FFFFFF"/>
                </a:solidFill>
              </a14:hiddenFill>
            </a:ext>
          </a:extLst>
        </p:spPr>
      </p:pic>
      <p:pic>
        <p:nvPicPr>
          <p:cNvPr id="55299" name="Picture 3" descr="\\CNOCMF02\Staff_F$\kafranzknigh\Desktop\1930-red-sati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122" y="723900"/>
            <a:ext cx="2843391" cy="550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5769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descr="\\CNOCMF02\Staff_F$\kafranzknigh\Desktop\56592-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0095" y="228600"/>
            <a:ext cx="4969105" cy="6394069"/>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CNOCMF02\Staff_F$\kafranzknigh\Desktop\evening-dress-19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4267200" cy="6394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2915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NOCMF02\Staff_F$\kafranzknigh\Desktop\377f4a001eb5e42a5c5444a841f39e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15125"/>
            <a:ext cx="4038600" cy="6057900"/>
          </a:xfrm>
          <a:prstGeom prst="rect">
            <a:avLst/>
          </a:prstGeom>
          <a:noFill/>
          <a:extLst>
            <a:ext uri="{909E8E84-426E-40DD-AFC4-6F175D3DCCD1}">
              <a14:hiddenFill xmlns:a14="http://schemas.microsoft.com/office/drawing/2010/main">
                <a:solidFill>
                  <a:srgbClr val="FFFFFF"/>
                </a:solidFill>
              </a14:hiddenFill>
            </a:ext>
          </a:extLst>
        </p:spPr>
      </p:pic>
      <p:pic>
        <p:nvPicPr>
          <p:cNvPr id="57349" name="Picture 5" descr="\\CNOCMF02\Staff_F$\kafranzknigh\Desktop\6a00d8341c8c6253ef00e54f590fda8833-800w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04800"/>
            <a:ext cx="2895600" cy="607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182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NOCMF02\Staff_F$\kafranzknigh\Desktop\4026583fd814c84b210c5dc6faba70c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044"/>
            <a:ext cx="4610100" cy="6767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518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B8292-0C48-4AFE-A52B-5F8088231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573" y="0"/>
            <a:ext cx="4368854" cy="6858000"/>
          </a:xfrm>
          <a:prstGeom prst="rect">
            <a:avLst/>
          </a:prstGeom>
        </p:spPr>
      </p:pic>
    </p:spTree>
    <p:extLst>
      <p:ext uri="{BB962C8B-B14F-4D97-AF65-F5344CB8AC3E}">
        <p14:creationId xmlns:p14="http://schemas.microsoft.com/office/powerpoint/2010/main" val="2728273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NOCMF02\Staff_F$\kafranzknigh\Desktop\30s-art-deco-dress-gol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27242"/>
            <a:ext cx="3162300" cy="632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2753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NOCMF02\Staff_F$\kafranzknigh\Desktop\Elsa-Schiaparel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841" y="381000"/>
            <a:ext cx="4343400" cy="6212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0" y="3352800"/>
            <a:ext cx="3373424" cy="584775"/>
          </a:xfrm>
          <a:prstGeom prst="rect">
            <a:avLst/>
          </a:prstGeom>
          <a:noFill/>
        </p:spPr>
        <p:txBody>
          <a:bodyPr wrap="none" rtlCol="0">
            <a:spAutoFit/>
          </a:bodyPr>
          <a:lstStyle/>
          <a:p>
            <a:r>
              <a:rPr lang="en-US" sz="3200" dirty="0"/>
              <a:t>ELSA SCHIAPARELLI</a:t>
            </a:r>
          </a:p>
        </p:txBody>
      </p:sp>
    </p:spTree>
    <p:extLst>
      <p:ext uri="{BB962C8B-B14F-4D97-AF65-F5344CB8AC3E}">
        <p14:creationId xmlns:p14="http://schemas.microsoft.com/office/powerpoint/2010/main" val="19929296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NOCMF02\Staff_F$\kafranzknigh\Desktop\03_schiaparelli_dali_womans_dinner_dress_19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04800"/>
            <a:ext cx="4495800" cy="6238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74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NOCMF02\Staff_F$\kafranzknigh\Desktop\COAT1969-232-7-schiaparel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49"/>
            <a:ext cx="5371921" cy="6800851"/>
          </a:xfrm>
          <a:prstGeom prst="rect">
            <a:avLst/>
          </a:prstGeom>
          <a:noFill/>
          <a:extLst>
            <a:ext uri="{909E8E84-426E-40DD-AFC4-6F175D3DCCD1}">
              <a14:hiddenFill xmlns:a14="http://schemas.microsoft.com/office/drawing/2010/main">
                <a:solidFill>
                  <a:srgbClr val="FFFFFF"/>
                </a:solidFill>
              </a14:hiddenFill>
            </a:ext>
          </a:extLst>
        </p:spPr>
      </p:pic>
      <p:pic>
        <p:nvPicPr>
          <p:cNvPr id="61443" name="Picture 3" descr="\\CNOCMF02\Staff_F$\kafranzknigh\Desktop\cocte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543718"/>
            <a:ext cx="4462462" cy="582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0271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NOCMF02\Staff_F$\kafranzknigh\Desktop\dbecfc_a3aa313ed24168d98103303d59311d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6200"/>
            <a:ext cx="4746171" cy="664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3071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NOCMF02\Staff_F$\kafranzknigh\Desktop\tumblr_mt0ez4snkx1rhlcb9o1_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30896"/>
            <a:ext cx="3505200" cy="6198908"/>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CNOCMF02\Staff_F$\kafranzknigh\Desktop\17fc3f6fc1b7d7873d7ae7904609ddd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075" y="12958"/>
            <a:ext cx="3081925" cy="6516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368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NOCMF02\Staff_F$\kafranzknigh\Desktop\tumblr_mucng4y4wh1rhlcb9o1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04800"/>
            <a:ext cx="4633456" cy="6332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0074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NOCMF02\Staff_F$\kafranzknigh\Desktop\h2_2009.4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31284"/>
            <a:ext cx="4354512" cy="5783335"/>
          </a:xfrm>
          <a:prstGeom prst="rect">
            <a:avLst/>
          </a:prstGeom>
          <a:noFill/>
          <a:extLst>
            <a:ext uri="{909E8E84-426E-40DD-AFC4-6F175D3DCCD1}">
              <a14:hiddenFill xmlns:a14="http://schemas.microsoft.com/office/drawing/2010/main">
                <a:solidFill>
                  <a:srgbClr val="FFFFFF"/>
                </a:solidFill>
              </a14:hiddenFill>
            </a:ext>
          </a:extLst>
        </p:spPr>
      </p:pic>
      <p:pic>
        <p:nvPicPr>
          <p:cNvPr id="65539" name="Picture 3" descr="\\CNOCMF02\Staff_F$\kafranzknigh\Desktop\a8881795bbc703124032a9db8f4c4a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13058"/>
            <a:ext cx="4264408" cy="641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8724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NOCMF02\Staff_F$\kafranzknigh\Desktop\a0d1c1f7a2e3fb1273fbe4d76fbc3c1f.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326" y="165969"/>
            <a:ext cx="5062953" cy="670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2103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descr="\\CNOCMF02\Staff_F$\kafranzknigh\Desktop\82686617de92d045d4f08bf3db8f45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6424"/>
            <a:ext cx="3575050" cy="5362575"/>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descr="\\CNOCMF02\Staff_F$\kafranzknigh\Desktop\dfbbb694c110238c9f80e0acc02c67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78570"/>
            <a:ext cx="3600450" cy="479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112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NOCMF02\Staff_F$\kafranzknigh\Desktop\8018643862_7115abc4e1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599"/>
            <a:ext cx="8382001" cy="5009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6627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NOCMF02\Staff_F$\kafranzknigh\Desktop\811527a0b76acba56a8aa571248c45b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07735"/>
            <a:ext cx="5086351" cy="618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1391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NOCMF02\Staff_F$\kafranzknigh\Desktop\dcbad8dd4ed9f57302722b429127c5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52400"/>
            <a:ext cx="4343400" cy="647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5806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NOCMF02\Staff_F$\kafranzknigh\Desktop\54755ca1c2d83c78539fbc7d11a3cf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
            <a:ext cx="5029200" cy="658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4966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NOCMF02\Staff_F$\kafranzknigh\Desktop\6a00e5508f181588330167654284a2970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69392"/>
            <a:ext cx="7048500" cy="5836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3515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NOCMF02\Staff_F$\kafranzknigh\Desktop\LobsterDress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199" y="304800"/>
            <a:ext cx="4748213" cy="608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1778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NOCMF02\Staff_F$\kafranzknigh\Desktop\viktor-and-rolf-tulle-gow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8009009"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45890" y="6216134"/>
            <a:ext cx="1936428" cy="369332"/>
          </a:xfrm>
          <a:prstGeom prst="rect">
            <a:avLst/>
          </a:prstGeom>
          <a:noFill/>
        </p:spPr>
        <p:txBody>
          <a:bodyPr wrap="none" rtlCol="0">
            <a:spAutoFit/>
          </a:bodyPr>
          <a:lstStyle/>
          <a:p>
            <a:r>
              <a:rPr lang="en-US" dirty="0"/>
              <a:t>Victor &amp; Rolf, 2010</a:t>
            </a:r>
          </a:p>
        </p:txBody>
      </p:sp>
    </p:spTree>
    <p:extLst>
      <p:ext uri="{BB962C8B-B14F-4D97-AF65-F5344CB8AC3E}">
        <p14:creationId xmlns:p14="http://schemas.microsoft.com/office/powerpoint/2010/main" val="773503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NOCMF02\Staff_F$\kafranzknigh\Desktop\26c585d6716640f686adf61a1963462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701" y="228600"/>
            <a:ext cx="4267200" cy="6397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00800" y="5956981"/>
            <a:ext cx="1947969" cy="646331"/>
          </a:xfrm>
          <a:prstGeom prst="rect">
            <a:avLst/>
          </a:prstGeom>
          <a:noFill/>
        </p:spPr>
        <p:txBody>
          <a:bodyPr wrap="none" rtlCol="0">
            <a:spAutoFit/>
          </a:bodyPr>
          <a:lstStyle/>
          <a:p>
            <a:r>
              <a:rPr lang="en-US" dirty="0"/>
              <a:t>JIL SANDER by </a:t>
            </a:r>
          </a:p>
          <a:p>
            <a:r>
              <a:rPr lang="en-US" dirty="0"/>
              <a:t>RAF SIMONS, 2012</a:t>
            </a:r>
          </a:p>
        </p:txBody>
      </p:sp>
    </p:spTree>
    <p:extLst>
      <p:ext uri="{BB962C8B-B14F-4D97-AF65-F5344CB8AC3E}">
        <p14:creationId xmlns:p14="http://schemas.microsoft.com/office/powerpoint/2010/main" val="1273367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NOCMF02\Staff_F$\kafranzknigh\Desktop\MADELEINE-VIONN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28600"/>
            <a:ext cx="4080711" cy="6076951"/>
          </a:xfrm>
          <a:prstGeom prst="rect">
            <a:avLst/>
          </a:prstGeom>
          <a:noFill/>
          <a:extLst>
            <a:ext uri="{909E8E84-426E-40DD-AFC4-6F175D3DCCD1}">
              <a14:hiddenFill xmlns:a14="http://schemas.microsoft.com/office/drawing/2010/main">
                <a:solidFill>
                  <a:srgbClr val="FFFFFF"/>
                </a:solidFill>
              </a14:hiddenFill>
            </a:ext>
          </a:extLst>
        </p:spPr>
      </p:pic>
      <p:pic>
        <p:nvPicPr>
          <p:cNvPr id="72707" name="Picture 3" descr="\\CNOCMF02\Staff_F$\kafranzknigh\Desktop\Madeleine_Vionnet_in_her_studio_about_1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15909"/>
            <a:ext cx="4191000" cy="57023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6292333"/>
            <a:ext cx="2895344" cy="461665"/>
          </a:xfrm>
          <a:prstGeom prst="rect">
            <a:avLst/>
          </a:prstGeom>
          <a:noFill/>
        </p:spPr>
        <p:txBody>
          <a:bodyPr wrap="none" rtlCol="0">
            <a:spAutoFit/>
          </a:bodyPr>
          <a:lstStyle/>
          <a:p>
            <a:r>
              <a:rPr lang="en-US" sz="2400" dirty="0"/>
              <a:t>MADELEINE VIONNET</a:t>
            </a:r>
          </a:p>
        </p:txBody>
      </p:sp>
    </p:spTree>
    <p:extLst>
      <p:ext uri="{BB962C8B-B14F-4D97-AF65-F5344CB8AC3E}">
        <p14:creationId xmlns:p14="http://schemas.microsoft.com/office/powerpoint/2010/main" val="30793563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NOCMF02\Staff_F$\kafranzknigh\Desktop\0e4a5cfa780e4028a9fa3152d03116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81000"/>
            <a:ext cx="4619625" cy="6191250"/>
          </a:xfrm>
          <a:prstGeom prst="rect">
            <a:avLst/>
          </a:prstGeom>
          <a:noFill/>
          <a:extLst>
            <a:ext uri="{909E8E84-426E-40DD-AFC4-6F175D3DCCD1}">
              <a14:hiddenFill xmlns:a14="http://schemas.microsoft.com/office/drawing/2010/main">
                <a:solidFill>
                  <a:srgbClr val="FFFFFF"/>
                </a:solidFill>
              </a14:hiddenFill>
            </a:ext>
          </a:extLst>
        </p:spPr>
      </p:pic>
      <p:pic>
        <p:nvPicPr>
          <p:cNvPr id="73731" name="Picture 3" descr="\\CNOCMF02\Staff_F$\kafranzknigh\Desktop\Madeleine-Vionnet-1922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19125"/>
            <a:ext cx="3986213"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0503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NOCMF02\Staff_F$\kafranzknigh\Desktop\380c472a8d639f1bd562e8a2e91b673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2438400" cy="6698752"/>
          </a:xfrm>
          <a:prstGeom prst="rect">
            <a:avLst/>
          </a:prstGeom>
          <a:noFill/>
          <a:extLst>
            <a:ext uri="{909E8E84-426E-40DD-AFC4-6F175D3DCCD1}">
              <a14:hiddenFill xmlns:a14="http://schemas.microsoft.com/office/drawing/2010/main">
                <a:solidFill>
                  <a:srgbClr val="FFFFFF"/>
                </a:solidFill>
              </a14:hiddenFill>
            </a:ext>
          </a:extLst>
        </p:spPr>
      </p:pic>
      <p:pic>
        <p:nvPicPr>
          <p:cNvPr id="74755" name="Picture 3" descr="\\CNOCMF02\Staff_F$\kafranzknigh\Desktop\2fec8d01c8985c2d66a4721a52cc53b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81000"/>
            <a:ext cx="3146425" cy="6230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599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AE478F-3337-4889-9AFD-D4E7CC4FD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780" y="0"/>
            <a:ext cx="6516439" cy="6858000"/>
          </a:xfrm>
          <a:prstGeom prst="rect">
            <a:avLst/>
          </a:prstGeom>
        </p:spPr>
      </p:pic>
    </p:spTree>
    <p:extLst>
      <p:ext uri="{BB962C8B-B14F-4D97-AF65-F5344CB8AC3E}">
        <p14:creationId xmlns:p14="http://schemas.microsoft.com/office/powerpoint/2010/main" val="34589130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descr="\\CNOCMF02\Staff_F$\kafranzknigh\Desktop\00ae1fd7c031d46d8cb311ec7318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6096"/>
            <a:ext cx="2265527" cy="6720214"/>
          </a:xfrm>
          <a:prstGeom prst="rect">
            <a:avLst/>
          </a:prstGeom>
          <a:noFill/>
          <a:extLst>
            <a:ext uri="{909E8E84-426E-40DD-AFC4-6F175D3DCCD1}">
              <a14:hiddenFill xmlns:a14="http://schemas.microsoft.com/office/drawing/2010/main">
                <a:solidFill>
                  <a:srgbClr val="FFFFFF"/>
                </a:solidFill>
              </a14:hiddenFill>
            </a:ext>
          </a:extLst>
        </p:spPr>
      </p:pic>
      <p:pic>
        <p:nvPicPr>
          <p:cNvPr id="75780" name="Picture 4" descr="\\CNOCMF02\Staff_F$\kafranzknigh\Desktop\h2_C.I.46.4.24ab,25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40210"/>
            <a:ext cx="3802062" cy="489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0653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NOCMF02\Staff_F$\kafranzknigh\Desktop\madeleine-vionnet-evening-dress-1935-lodozo.co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4145993" cy="7154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6359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NOCMF02\Staff_F$\kafranzknigh\Desktop\tumblr_m7jfs73vv11qcddvlo1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023" y="304800"/>
            <a:ext cx="4843462" cy="6422632"/>
          </a:xfrm>
          <a:prstGeom prst="rect">
            <a:avLst/>
          </a:prstGeom>
          <a:noFill/>
          <a:extLst>
            <a:ext uri="{909E8E84-426E-40DD-AFC4-6F175D3DCCD1}">
              <a14:hiddenFill xmlns:a14="http://schemas.microsoft.com/office/drawing/2010/main">
                <a:solidFill>
                  <a:srgbClr val="FFFFFF"/>
                </a:solidFill>
              </a14:hiddenFill>
            </a:ext>
          </a:extLst>
        </p:spPr>
      </p:pic>
      <p:pic>
        <p:nvPicPr>
          <p:cNvPr id="76803" name="Picture 3" descr="\\CNOCMF02\Staff_F$\kafranzknigh\Desktop\82726ef447d883a6a5d903f63d3712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3502"/>
            <a:ext cx="3190875"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1206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NOCMF02\Staff_F$\kafranzknigh\Desktop\879923e226ca24e54cd0a99f7a97aa7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8600"/>
            <a:ext cx="4267200" cy="636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0839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NOCMF02\Staff_F$\kafranzknigh\Desktop\4d31496eb9ffe79176fd04f48f64e3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06117"/>
            <a:ext cx="5796595" cy="7240317"/>
          </a:xfrm>
          <a:prstGeom prst="rect">
            <a:avLst/>
          </a:prstGeom>
          <a:noFill/>
          <a:extLst>
            <a:ext uri="{909E8E84-426E-40DD-AFC4-6F175D3DCCD1}">
              <a14:hiddenFill xmlns:a14="http://schemas.microsoft.com/office/drawing/2010/main">
                <a:solidFill>
                  <a:srgbClr val="FFFFFF"/>
                </a:solidFill>
              </a14:hiddenFill>
            </a:ext>
          </a:extLst>
        </p:spPr>
      </p:pic>
      <p:pic>
        <p:nvPicPr>
          <p:cNvPr id="79875" name="Picture 3" descr="\\CNOCMF02\Staff_F$\kafranzknigh\Desktop\591b4cee8a3d477c311c0eee48c843f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5589"/>
            <a:ext cx="5086350" cy="644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1660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NOCMF02\Staff_F$\kafranzknigh\Desktop\eb37b0c2bdebce61c827d1bc489596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5086350" cy="6353175"/>
          </a:xfrm>
          <a:prstGeom prst="rect">
            <a:avLst/>
          </a:prstGeom>
          <a:noFill/>
          <a:extLst>
            <a:ext uri="{909E8E84-426E-40DD-AFC4-6F175D3DCCD1}">
              <a14:hiddenFill xmlns:a14="http://schemas.microsoft.com/office/drawing/2010/main">
                <a:solidFill>
                  <a:srgbClr val="FFFFFF"/>
                </a:solidFill>
              </a14:hiddenFill>
            </a:ext>
          </a:extLst>
        </p:spPr>
      </p:pic>
      <p:pic>
        <p:nvPicPr>
          <p:cNvPr id="80899" name="Picture 3" descr="\\CNOCMF02\Staff_F$\kafranzknigh\Desktop\64bfe7fd09efc14232c985ceff7352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122" y="416718"/>
            <a:ext cx="4559549" cy="597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221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NOCMF02\Staff_F$\kafranzknigh\Desktop\Madame-Grè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23" y="838200"/>
            <a:ext cx="6670675" cy="46355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05200" y="5638800"/>
            <a:ext cx="2486258" cy="707886"/>
          </a:xfrm>
          <a:prstGeom prst="rect">
            <a:avLst/>
          </a:prstGeom>
          <a:noFill/>
        </p:spPr>
        <p:txBody>
          <a:bodyPr wrap="none" rtlCol="0">
            <a:spAutoFit/>
          </a:bodyPr>
          <a:lstStyle/>
          <a:p>
            <a:r>
              <a:rPr lang="en-US" sz="4000" dirty="0"/>
              <a:t>Mme. </a:t>
            </a:r>
            <a:r>
              <a:rPr lang="en-US" sz="4000" dirty="0" err="1"/>
              <a:t>Grès</a:t>
            </a:r>
            <a:endParaRPr lang="en-US" sz="4000" dirty="0"/>
          </a:p>
        </p:txBody>
      </p:sp>
    </p:spTree>
    <p:extLst>
      <p:ext uri="{BB962C8B-B14F-4D97-AF65-F5344CB8AC3E}">
        <p14:creationId xmlns:p14="http://schemas.microsoft.com/office/powerpoint/2010/main" val="37213961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NOCMF02\Staff_F$\kafranzknigh\Desktop\h2_1973.10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53128"/>
            <a:ext cx="5032375" cy="691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4854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NOCMF02\Staff_F$\kafranzknigh\Desktop\christinephung-Mme-Grè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57200"/>
            <a:ext cx="857116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0723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NOCMF02\Staff_F$\kafranzknigh\Desktop\madame-gres-evening-dresses-gall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20660"/>
            <a:ext cx="8858251" cy="3989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984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1549</TotalTime>
  <Words>99</Words>
  <Application>Microsoft Office PowerPoint</Application>
  <PresentationFormat>On-screen Show (4:3)</PresentationFormat>
  <Paragraphs>37</Paragraphs>
  <Slides>207</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207</vt:i4>
      </vt:variant>
    </vt:vector>
  </HeadingPairs>
  <TitlesOfParts>
    <vt:vector size="210" baseType="lpstr">
      <vt:lpstr>Arial</vt:lpstr>
      <vt:lpstr>Calibri</vt:lpstr>
      <vt:lpstr>Office Theme</vt:lpstr>
      <vt:lpstr>1930s-1940s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Seattle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1930s-1940s</dc:title>
  <dc:creator>Franz-Knight, Kira A</dc:creator>
  <cp:lastModifiedBy>Franz-Knight, Kira A</cp:lastModifiedBy>
  <cp:revision>48</cp:revision>
  <dcterms:created xsi:type="dcterms:W3CDTF">2015-11-20T18:38:38Z</dcterms:created>
  <dcterms:modified xsi:type="dcterms:W3CDTF">2018-11-21T16:31:59Z</dcterms:modified>
</cp:coreProperties>
</file>