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69" r:id="rId5"/>
    <p:sldId id="273" r:id="rId6"/>
    <p:sldId id="270" r:id="rId7"/>
    <p:sldId id="271" r:id="rId8"/>
    <p:sldId id="274" r:id="rId9"/>
    <p:sldId id="275" r:id="rId10"/>
    <p:sldId id="272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7" r:id="rId19"/>
    <p:sldId id="284" r:id="rId20"/>
    <p:sldId id="285" r:id="rId21"/>
    <p:sldId id="283" r:id="rId22"/>
    <p:sldId id="286" r:id="rId23"/>
    <p:sldId id="288" r:id="rId24"/>
    <p:sldId id="291" r:id="rId25"/>
    <p:sldId id="289" r:id="rId26"/>
    <p:sldId id="290" r:id="rId27"/>
    <p:sldId id="267" r:id="rId28"/>
    <p:sldId id="292" r:id="rId29"/>
    <p:sldId id="293" r:id="rId30"/>
    <p:sldId id="294" r:id="rId31"/>
    <p:sldId id="295" r:id="rId32"/>
    <p:sldId id="296" r:id="rId33"/>
    <p:sldId id="297" r:id="rId34"/>
    <p:sldId id="299" r:id="rId35"/>
    <p:sldId id="298" r:id="rId36"/>
    <p:sldId id="257" r:id="rId37"/>
    <p:sldId id="300" r:id="rId38"/>
    <p:sldId id="261" r:id="rId39"/>
    <p:sldId id="301" r:id="rId40"/>
    <p:sldId id="302" r:id="rId41"/>
    <p:sldId id="303" r:id="rId42"/>
    <p:sldId id="304" r:id="rId43"/>
    <p:sldId id="357" r:id="rId44"/>
    <p:sldId id="358" r:id="rId45"/>
    <p:sldId id="305" r:id="rId46"/>
    <p:sldId id="307" r:id="rId47"/>
    <p:sldId id="306" r:id="rId48"/>
    <p:sldId id="260" r:id="rId49"/>
    <p:sldId id="308" r:id="rId50"/>
    <p:sldId id="309" r:id="rId51"/>
    <p:sldId id="311" r:id="rId52"/>
    <p:sldId id="310" r:id="rId53"/>
    <p:sldId id="312" r:id="rId54"/>
    <p:sldId id="314" r:id="rId55"/>
    <p:sldId id="313" r:id="rId56"/>
    <p:sldId id="318" r:id="rId57"/>
    <p:sldId id="319" r:id="rId58"/>
    <p:sldId id="315" r:id="rId59"/>
    <p:sldId id="320" r:id="rId60"/>
    <p:sldId id="316" r:id="rId61"/>
    <p:sldId id="321" r:id="rId62"/>
    <p:sldId id="317" r:id="rId63"/>
    <p:sldId id="322" r:id="rId64"/>
    <p:sldId id="258" r:id="rId65"/>
    <p:sldId id="259" r:id="rId66"/>
    <p:sldId id="263" r:id="rId67"/>
    <p:sldId id="264" r:id="rId68"/>
    <p:sldId id="323" r:id="rId69"/>
    <p:sldId id="324" r:id="rId70"/>
    <p:sldId id="325" r:id="rId71"/>
    <p:sldId id="326" r:id="rId72"/>
    <p:sldId id="328" r:id="rId73"/>
    <p:sldId id="327" r:id="rId74"/>
    <p:sldId id="329" r:id="rId75"/>
    <p:sldId id="330" r:id="rId76"/>
    <p:sldId id="331" r:id="rId77"/>
    <p:sldId id="332" r:id="rId78"/>
    <p:sldId id="333" r:id="rId79"/>
    <p:sldId id="334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35" r:id="rId88"/>
    <p:sldId id="268" r:id="rId89"/>
    <p:sldId id="343" r:id="rId90"/>
    <p:sldId id="344" r:id="rId91"/>
    <p:sldId id="345" r:id="rId92"/>
    <p:sldId id="346" r:id="rId93"/>
    <p:sldId id="347" r:id="rId94"/>
    <p:sldId id="348" r:id="rId95"/>
    <p:sldId id="350" r:id="rId96"/>
    <p:sldId id="351" r:id="rId97"/>
    <p:sldId id="352" r:id="rId98"/>
    <p:sldId id="349" r:id="rId99"/>
    <p:sldId id="353" r:id="rId100"/>
    <p:sldId id="354" r:id="rId101"/>
    <p:sldId id="355" r:id="rId102"/>
    <p:sldId id="356" r:id="rId103"/>
    <p:sldId id="359" r:id="rId104"/>
    <p:sldId id="360" r:id="rId105"/>
    <p:sldId id="361" r:id="rId106"/>
    <p:sldId id="362" r:id="rId107"/>
    <p:sldId id="363" r:id="rId108"/>
    <p:sldId id="364" r:id="rId109"/>
    <p:sldId id="367" r:id="rId110"/>
    <p:sldId id="373" r:id="rId111"/>
    <p:sldId id="375" r:id="rId112"/>
    <p:sldId id="379" r:id="rId113"/>
    <p:sldId id="365" r:id="rId114"/>
    <p:sldId id="371" r:id="rId115"/>
    <p:sldId id="368" r:id="rId116"/>
    <p:sldId id="369" r:id="rId117"/>
    <p:sldId id="370" r:id="rId118"/>
    <p:sldId id="374" r:id="rId119"/>
    <p:sldId id="377" r:id="rId120"/>
    <p:sldId id="386" r:id="rId121"/>
    <p:sldId id="376" r:id="rId122"/>
    <p:sldId id="380" r:id="rId123"/>
    <p:sldId id="366" r:id="rId124"/>
    <p:sldId id="378" r:id="rId125"/>
    <p:sldId id="381" r:id="rId126"/>
    <p:sldId id="384" r:id="rId127"/>
    <p:sldId id="385" r:id="rId128"/>
    <p:sldId id="382" r:id="rId129"/>
    <p:sldId id="383" r:id="rId130"/>
    <p:sldId id="387" r:id="rId131"/>
    <p:sldId id="388" r:id="rId132"/>
    <p:sldId id="389" r:id="rId133"/>
    <p:sldId id="391" r:id="rId134"/>
    <p:sldId id="390" r:id="rId135"/>
    <p:sldId id="392" r:id="rId136"/>
    <p:sldId id="393" r:id="rId137"/>
    <p:sldId id="394" r:id="rId138"/>
    <p:sldId id="395" r:id="rId139"/>
    <p:sldId id="396" r:id="rId140"/>
    <p:sldId id="397" r:id="rId141"/>
    <p:sldId id="398" r:id="rId1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90" y="-3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AD57B-E30A-48E5-ADA7-B7A715AD7576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8F926-4EDE-4A15-A441-BB5E6B0F1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354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AD57B-E30A-48E5-ADA7-B7A715AD7576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8F926-4EDE-4A15-A441-BB5E6B0F1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437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AD57B-E30A-48E5-ADA7-B7A715AD7576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8F926-4EDE-4A15-A441-BB5E6B0F1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43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AD57B-E30A-48E5-ADA7-B7A715AD7576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8F926-4EDE-4A15-A441-BB5E6B0F1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534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AD57B-E30A-48E5-ADA7-B7A715AD7576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8F926-4EDE-4A15-A441-BB5E6B0F1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20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AD57B-E30A-48E5-ADA7-B7A715AD7576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8F926-4EDE-4A15-A441-BB5E6B0F1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43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AD57B-E30A-48E5-ADA7-B7A715AD7576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8F926-4EDE-4A15-A441-BB5E6B0F1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486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AD57B-E30A-48E5-ADA7-B7A715AD7576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8F926-4EDE-4A15-A441-BB5E6B0F1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363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AD57B-E30A-48E5-ADA7-B7A715AD7576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8F926-4EDE-4A15-A441-BB5E6B0F1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412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AD57B-E30A-48E5-ADA7-B7A715AD7576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8F926-4EDE-4A15-A441-BB5E6B0F1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106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AD57B-E30A-48E5-ADA7-B7A715AD7576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8F926-4EDE-4A15-A441-BB5E6B0F1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69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AD57B-E30A-48E5-ADA7-B7A715AD7576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8F926-4EDE-4A15-A441-BB5E6B0F1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088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gif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 smtClean="0"/>
              <a:t>1900s-1910s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8676254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CNOCMF02\Staff_F$\kafranzknigh\Desktop\charles_rennie_mackintosh__hill_house__rooms_within_the_drawing_room__1902-1419E3135DD67E80FE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825190"/>
            <a:ext cx="9906001" cy="54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57122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90" name="Picture 6" descr="\\CNOCMF02\Staff_F$\kafranzknigh\Desktop\lilliangish_3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"/>
            <a:ext cx="4800600" cy="609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0" y="5957810"/>
            <a:ext cx="17427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Lillian Gish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2921984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\\CNOCMF02\Staff_F$\kafranzknigh\Desktop\Theda_Bara_in_Salomé_(1918)_-_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4757698" cy="60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1" name="Picture 3" descr="\\CNOCMF02\Staff_F$\kafranzknigh\Desktop\66102-004-BFEA90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390" y="904353"/>
            <a:ext cx="52387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7400" y="4946592"/>
            <a:ext cx="1699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Theda</a:t>
            </a:r>
            <a:r>
              <a:rPr lang="en-US" sz="2400" dirty="0" smtClean="0"/>
              <a:t> Barra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1813890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\\CNOCMF02\Staff_F$\kafranzknigh\Desktop\Annex - Bara, Theda (Cleopatra)_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3760788" cy="548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5" name="Picture 3" descr="\\CNOCMF02\Staff_F$\kafranzknigh\Desktop\56b6ac8943acf577b1df3353621cf5d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799" y="228600"/>
            <a:ext cx="4011233" cy="569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15987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7" name="Picture 3" descr="\\CNOCMF02\Staff_F$\kafranzknigh\Desktop\Long_19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7778"/>
            <a:ext cx="3227034" cy="667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8" name="Picture 4" descr="\\CNOCMF02\Staff_F$\kafranzknigh\Desktop\53f63666510d3d3271aaef3d68dad5e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810685"/>
            <a:ext cx="3657600" cy="542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94762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\\CNOCMF02\Staff_F$\kafranzknigh\Desktop\70437463873648jPYJBUlt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19748"/>
            <a:ext cx="5334000" cy="624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64263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\\CNOCMF02\Staff_F$\kafranzknigh\Desktop\tumblr_nsk51a4FqL1qcddvlo1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1000"/>
            <a:ext cx="4783137" cy="624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30946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\\CNOCMF02\Staff_F$\kafranzknigh\Desktop\inde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38600"/>
            <a:ext cx="7391400" cy="585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94709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\\CNOCMF02\Staff_F$\kafranzknigh\Desktop\fashion-19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8600"/>
            <a:ext cx="4240213" cy="625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77000" y="6020936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1910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4220969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\\CNOCMF02\Staff_F$\kafranzknigh\Desktop\mode1910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587" y="304800"/>
            <a:ext cx="3685396" cy="615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64562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\\CNOCMF02\Staff_F$\kafranzknigh\Desktop\Fashions-from-The-Delineator-19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04800"/>
            <a:ext cx="4400550" cy="632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114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\\CNOCMF02\Staff_F$\kafranzknigh\Desktop\MissionFurnitureHighlights_PrairieSettl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7977546" cy="442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48084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\\CNOCMF02\Staff_F$\kafranzknigh\Desktop\d4189c0999c68fa81fd5d51b6998f6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04800"/>
            <a:ext cx="4114801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04862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\\CNOCMF02\Staff_F$\kafranzknigh\Desktop\downtown-abbey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7725625" cy="56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3164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\\CNOCMF02\Staff_F$\kafranzknigh\Desktop\67.46.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041" y="533399"/>
            <a:ext cx="3909184" cy="614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61015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\\CNOCMF02\Staff_F$\kafranzknigh\Desktop\il_570xN.470590975_ih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13213"/>
            <a:ext cx="4876800" cy="620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54168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\\CNOCMF02\Staff_F$\kafranzknigh\Desktop\19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"/>
            <a:ext cx="5181600" cy="631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14433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\\CNOCMF02\Staff_F$\kafranzknigh\Desktop\FM7-2-Journal-des-dames-pl-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3987999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6324600"/>
            <a:ext cx="1696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Georges </a:t>
            </a:r>
            <a:r>
              <a:rPr lang="en-US" dirty="0" err="1" smtClean="0"/>
              <a:t>Barbier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34424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\\CNOCMF02\Staff_F$\kafranzknigh\Desktop\37673-george-barbier-1912-journal-des-dames-et-des-modes-costumes-parisiens-n-3-hprints-c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1480"/>
            <a:ext cx="3810000" cy="619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\\CNOCMF02\Staff_F$\kafranzknigh\Desktop\George_Barbier,_Costumes_Parisiens_-_Petite_robe_de_Jardin,_19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49237"/>
            <a:ext cx="3964318" cy="615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66537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7" name="Picture 3" descr="\\CNOCMF02\Staff_F$\kafranzknigh\Desktop\weave dress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973" y="457200"/>
            <a:ext cx="4670425" cy="604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30661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\\CNOCMF02\Staff_F$\kafranzknigh\Desktop\f149be10189237ef4e68493e01f6f5d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04800"/>
            <a:ext cx="4267200" cy="642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73577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9" name="Picture 3" descr="\\CNOCMF02\Staff_F$\kafranzknigh\Desktop\bevy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04800"/>
            <a:ext cx="2895600" cy="608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910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\\CNOCMF02\Staff_F$\kafranzknigh\Desktop\1255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371" y="762000"/>
            <a:ext cx="4455795" cy="556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03992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\\CNOCMF02\Staff_F$\kafranzknigh\Desktop\tumblr_lx5tdvA9W51qidnqfo1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2400"/>
            <a:ext cx="3810000" cy="656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78330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\\CNOCMF02\Staff_F$\kafranzknigh\Desktop\f6df1f8ccd2bf197be16f5717efc74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674" y="152400"/>
            <a:ext cx="4947667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58904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\\CNOCMF02\Staff_F$\kafranzknigh\Desktop\evening-dress-by-lucile-1910-1915-via-the-victoria-albert-muse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88515"/>
            <a:ext cx="48006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56732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\\CNOCMF02\Staff_F$\kafranzknigh\Desktop\122_xl_AC058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76200"/>
            <a:ext cx="527624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87858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\\CNOCMF02\Staff_F$\kafranzknigh\Desktop\C.I.39.9.6_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8600"/>
            <a:ext cx="4334266" cy="650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74671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\\CNOCMF02\Staff_F$\kafranzknigh\Desktop\ca-1912-lucille-dress-from-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"/>
            <a:ext cx="2902347" cy="641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10068" y="6037370"/>
            <a:ext cx="3882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Lucile (Lady Duff Gordon)</a:t>
            </a:r>
            <a:endParaRPr lang="en-US" sz="2800" dirty="0"/>
          </a:p>
        </p:txBody>
      </p:sp>
      <p:pic>
        <p:nvPicPr>
          <p:cNvPr id="4" name="Picture 2" descr="\\CNOCMF02\Staff_F$\kafranzknigh\Desktop\1911-lucille-dress-from-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81000"/>
            <a:ext cx="2891152" cy="508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27189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\\CNOCMF02\Staff_F$\kafranzknigh\Desktop\271_xl_632eb3551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224" y="152399"/>
            <a:ext cx="5078376" cy="647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44947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\\CNOCMF02\Staff_F$\kafranzknigh\Desktop\tumblr_mr2e5m0Xzv1sephlbo1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"/>
            <a:ext cx="4030297" cy="602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907" name="Picture 3" descr="\\CNOCMF02\Staff_F$\kafranzknigh\Desktop\25eb29e2ffd444ae2d7e1b36e43523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04800"/>
            <a:ext cx="2934066" cy="610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92955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9" name="Picture 3" descr="\\CNOCMF02\Staff_F$\kafranzknigh\Desktop\1912_evening_dre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66" y="249346"/>
            <a:ext cx="4438650" cy="633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75371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\\CNOCMF02\Staff_F$\kafranzknigh\Desktop\tumblr_lu298if8MI1qbkn6io1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12" y="215900"/>
            <a:ext cx="4116387" cy="637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715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\\CNOCMF02\Staff_F$\kafranzknigh\Desktop\000 Log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85800"/>
            <a:ext cx="5535612" cy="507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29335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\\CNOCMF02\Staff_F$\kafranzknigh\Desktop\Paulpoire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96241"/>
            <a:ext cx="4306938" cy="666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2971800"/>
            <a:ext cx="19794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Paul </a:t>
            </a:r>
            <a:r>
              <a:rPr lang="en-US" sz="3200" dirty="0" err="1" smtClean="0"/>
              <a:t>Poiret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3658511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\\CNOCMF02\Staff_F$\kafranzknigh\Desktop\PAUL-POIRET-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26" y="455379"/>
            <a:ext cx="3962400" cy="60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03" name="Picture 3" descr="\\CNOCMF02\Staff_F$\kafranzknigh\Desktop\Poiret_Mythe_191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685800"/>
            <a:ext cx="4033837" cy="537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59532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\\CNOCMF02\Staff_F$\kafranzknigh\Desktop\Poiret-desig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"/>
            <a:ext cx="61849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69052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\\CNOCMF02\Staff_F$\kafranzknigh\Desktop\paul-poiret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461"/>
            <a:ext cx="4676868" cy="676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24071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1" name="Picture 3" descr="\\CNOCMF02\Staff_F$\kafranzknigh\Desktop\paul-poiret-vogue-10aug15-getty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63713"/>
            <a:ext cx="4327756" cy="649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0" name="Picture 2" descr="\\CNOCMF02\Staff_F$\kafranzknigh\Desktop\poiret19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09" y="1295400"/>
            <a:ext cx="3370391" cy="498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02366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\\CNOCMF02\Staff_F$\kafranzknigh\Desktop\70437aff0836a5b940981d0e312e74a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04800"/>
            <a:ext cx="3963987" cy="608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25145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\\CNOCMF02\Staff_F$\kafranzknigh\Desktop\56079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8598"/>
            <a:ext cx="4724400" cy="632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27300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\\CNOCMF02\Staff_F$\kafranzknigh\Desktop\h2_2005.1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2857500" cy="580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47" name="Picture 3" descr="\\CNOCMF02\Staff_F$\kafranzknigh\Desktop\h2_1982.350.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27012"/>
            <a:ext cx="3238500" cy="626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93923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\\CNOCMF02\Staff_F$\kafranzknigh\Desktop\47c2606cfd579829f439492b2e93769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4343400" cy="621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171" name="Picture 3" descr="\\CNOCMF02\Staff_F$\kafranzknigh\Desktop\poir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14400"/>
            <a:ext cx="26035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91154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\\CNOCMF02\Staff_F$\kafranzknigh\Desktop\24088_nataliavodianova_stevenmeisel2007_vogue_06_122_1098lo-300x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92949"/>
            <a:ext cx="474345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369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\\CNOCMF02\Staff_F$\kafranzknigh\Desktop\4165e14f47634aeba3fbe2629c22b2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3767536" cy="533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\\CNOCMF02\Staff_F$\kafranzknigh\Desktop\86c44356c1369694e28872b49cd930c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348485"/>
            <a:ext cx="3951180" cy="523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76176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\\CNOCMF02\Staff_F$\kafranzknigh\Desktop\3aec20dca7ee57fc02fc9e3e58f29cb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04800"/>
            <a:ext cx="4497388" cy="640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14899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\\CNOCMF02\Staff_F$\kafranzknigh\Desktop\KIM_11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7181"/>
            <a:ext cx="4419600" cy="662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026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\\CNOCMF02\Staff_F$\kafranzknigh\Desktop\5e53ccc5b909547db0a73a3c4877ac7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8600"/>
            <a:ext cx="4724908" cy="627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804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\\CNOCMF02\Staff_F$\kafranzknigh\Desktop\werkstatte hoffmann chai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65289"/>
            <a:ext cx="5372100" cy="630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555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\\CNOCMF02\Staff_F$\kafranzknigh\Desktop\423f0d5ee99b6da063e1478f91eb13e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62000"/>
            <a:ext cx="3957311" cy="527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\\CNOCMF02\Staff_F$\kafranzknigh\Desktop\1b2ca551134b90af2c8d76b629ec64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5791"/>
            <a:ext cx="3925887" cy="588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261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\\CNOCMF02\Staff_F$\kafranzknigh\Desktop\d2e9e10664b7b52fcdd63c3f92342d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052" y="152400"/>
            <a:ext cx="6129529" cy="656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4836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\\CNOCMF02\Staff_F$\kafranzknigh\Desktop\VAW12_Lecture_MAK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71" y="609600"/>
            <a:ext cx="8268343" cy="553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494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CNOCMF02\Staff_F$\kafranzknigh\Desktop\expositio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838200"/>
            <a:ext cx="7077075" cy="533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08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\\CNOCMF02\Staff_F$\kafranzknigh\Desktop\1d55ded81b05e422d7a4791cc5df76c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75464"/>
            <a:ext cx="5962650" cy="617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8622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\\CNOCMF02\Staff_F$\kafranzknigh\Desktop\ead2067de33e633bcc34bc353026e4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2400"/>
            <a:ext cx="4341812" cy="650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2055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\\CNOCMF02\Staff_F$\kafranzknigh\Desktop\91d34ce5253858eb8dd04870377efce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97493"/>
            <a:ext cx="4114800" cy="634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8439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\\CNOCMF02\Staff_F$\kafranzknigh\Desktop\c1d6d4fd7c0091e405aa9f1f02d45c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00"/>
            <a:ext cx="62484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6083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\\CNOCMF02\Staff_F$\kafranzknigh\Desktop\80f8032e767810a19d5b813657d39d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853" y="199478"/>
            <a:ext cx="4148741" cy="642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015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\\CNOCMF02\Staff_F$\kafranzknigh\Desktop\c49f2d6c0ba800ac3125dd5c1b8a95e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7452"/>
            <a:ext cx="4705152" cy="646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621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\\CNOCMF02\Staff_F$\kafranzknigh\Desktop\b1a27a649cbc0bae5e843ae3f62b71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7932"/>
            <a:ext cx="4215499" cy="615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\\CNOCMF02\Staff_F$\kafranzknigh\Desktop\7cc1101a7803bf855693bc4bb23259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981200"/>
            <a:ext cx="4762500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208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CNOCMF02\Staff_F$\kafranzknigh\Desktop\3921674782_860d3d13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152400"/>
            <a:ext cx="4095750" cy="652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38800" y="2892127"/>
            <a:ext cx="2244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PORTRAITURE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833499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\\CNOCMF02\Staff_F$\kafranzknigh\Desktop\portrait-of-yevdokia-loseva-1903.jpg!Bl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56" y="457200"/>
            <a:ext cx="7010400" cy="591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8840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\\CNOCMF02\Staff_F$\kafranzknigh\Desktop\portrait-of-maria-botkina-19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418" y="228600"/>
            <a:ext cx="4529781" cy="637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846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CNOCMF02\Staff_F$\kafranzknigh\Desktop\times_s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8285976" cy="509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3728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\\CNOCMF02\Staff_F$\kafranzknigh\Desktop\Henri-Matisse-Madame-Matisse-The-Gre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337" y="228600"/>
            <a:ext cx="49530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7496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\\CNOCMF02\Staff_F$\kafranzknigh\Desktop\self-portrait-19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04800"/>
            <a:ext cx="4953000" cy="62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84208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\\CNOCMF02\Staff_F$\kafranzknigh\Desktop\11245905_839870229429089_1501606531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4154487" cy="415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\\CNOCMF02\Staff_F$\kafranzknigh\Desktop\Eickemeyer_Evelyn_Nesbit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51087"/>
            <a:ext cx="3810000" cy="559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99663" y="228600"/>
            <a:ext cx="2554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IDEAL BEAUTY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219200" y="4788095"/>
            <a:ext cx="2462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Florence Nesbit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067988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\\CNOCMF02\Staff_F$\kafranzknigh\Desktop\f77bc0b72b173774eb18a5acd0e1a42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71605"/>
            <a:ext cx="3886200" cy="592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\\CNOCMF02\Staff_F$\kafranzknigh\Desktop\card00773_f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71605"/>
            <a:ext cx="3276600" cy="522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19800" y="5599638"/>
            <a:ext cx="13997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prstClr val="white"/>
                </a:solidFill>
              </a:rPr>
              <a:t>Lily Elsie</a:t>
            </a:r>
            <a:endParaRPr lang="en-US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6564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\\CNOCMF02\Staff_F$\kafranzknigh\Desktop\camille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28600"/>
            <a:ext cx="4212321" cy="636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 descr="\\CNOCMF02\Staff_F$\kafranzknigh\Desktop\Camille_Cliffor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3402012" cy="531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35199" y="5910590"/>
            <a:ext cx="2398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Camille Clifford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488607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\\CNOCMF02\Staff_F$\kafranzknigh\Desktop\il_fullxfull.2592559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05452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8624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DA00003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755650"/>
            <a:ext cx="7772400" cy="519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5589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\\CNOCMF02\Staff_F$\kafranzknigh\Desktop\Royal_Worchester_corse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81000"/>
            <a:ext cx="4167187" cy="607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989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44224181cd6d6625d4d16870fa5f59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226" y="0"/>
            <a:ext cx="4313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86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\\CNOCMF02\Staff_F$\kafranzknigh\Desktop\tumblr_nsk456mmZQ1qcddvlo1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462915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3" descr="\\CNOCMF02\Staff_F$\kafranzknigh\Desktop\5ec9fv_264s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90177"/>
            <a:ext cx="3276600" cy="597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441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CNOCMF02\Staff_F$\kafranzknigh\Desktop\old-bucharest-romania-casa_capsa_1900-romanian-capital-city-architec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62000"/>
            <a:ext cx="8017556" cy="526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519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\\CNOCMF02\Staff_F$\kafranzknigh\Desktop\1903_petti_d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2184"/>
            <a:ext cx="5181600" cy="634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6350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\\CNOCMF02\Staff_F$\kafranzknigh\Desktop\2SlipcalledChemese called Slip  1900-1908  The Metropolitan Museum of Art 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52400"/>
            <a:ext cx="3551046" cy="658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7848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\\CNOCMF02\Staff_F$\kafranzknigh\Desktop\1900s-petticoat-from-pinter-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33400"/>
            <a:ext cx="3676091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6115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\\CNOCMF02\Staff_F$\kafranzknigh\Desktop\tumblr_mg7dipI96b1qcddvlo1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1" y="152400"/>
            <a:ext cx="5513387" cy="658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9207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\\CNOCMF02\Staff_F$\kafranzknigh\Desktop\bras-19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8419491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8581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\\CNOCMF02\Staff_F$\kafranzknigh\Desktop\1900mccall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8600"/>
            <a:ext cx="4263789" cy="621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7400" y="2667000"/>
            <a:ext cx="1733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DAY WEAR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515799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\\CNOCMF02\Staff_F$\kafranzknigh\Desktop\tumblr_m0983tWF601qmho7ko1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04800"/>
            <a:ext cx="4166624" cy="627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5060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\\CNOCMF02\Staff_F$\kafranzknigh\Desktop\THE_DELINEATORaugust1901p1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4570412" cy="655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0231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DA00000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3775" y="0"/>
            <a:ext cx="4514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126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\\CNOCMF02\Staff_F$\kafranzknigh\Desktop\Dress-France-1900-LACMA-338x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58428"/>
            <a:ext cx="42926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949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\\CNOCMF02\Staff_F$\kafranzknigh\Desktop\portland_cigar_store_interi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38200"/>
            <a:ext cx="7391400" cy="516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640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\\CNOCMF02\Staff_F$\kafranzknigh\Desktop\2891503902_f4b81d7e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4337416" cy="663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215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\\CNOCMF02\Staff_F$\kafranzknigh\Desktop\1905 Robe à Transformation  The Minnesota Historical Society 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0"/>
            <a:ext cx="3810000" cy="685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322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\\CNOCMF02\Staff_F$\kafranzknigh\Desktop\1900-03-dress-silk-chiffon-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24" y="152400"/>
            <a:ext cx="4417576" cy="653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1" name="Picture 3" descr="\\CNOCMF02\Staff_F$\kafranzknigh\Desktop\1900-03-dress-silk-chiffon-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606" y="152400"/>
            <a:ext cx="4429073" cy="653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6272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\\CNOCMF02\Staff_F$\kafranzknigh\Desktop\105_xl_AC036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129" y="76200"/>
            <a:ext cx="5334000" cy="660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1580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\\CNOCMF02\Staff_F$\kafranzknigh\Desktop\1900s-shirtwaist-dre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75955"/>
            <a:ext cx="5744885" cy="600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2667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\\CNOCMF02\Staff_F$\kafranzknigh\Desktop\Edwardian-Tea-Gowns-Metropolitan-Muse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867650" cy="593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33800" y="6352969"/>
            <a:ext cx="1596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TEA GOWN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29748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\\CNOCMF02\Staff_F$\kafranzknigh\Desktop\1905_sep_modes_col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46761"/>
            <a:ext cx="3092450" cy="61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19600" y="2691825"/>
            <a:ext cx="2638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DINNER DRESS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61511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\\CNOCMF02\Staff_F$\kafranzknigh\Desktop\1900s-maria-feodorovna-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02146"/>
            <a:ext cx="4724400" cy="637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7" name="Picture 3" descr="\\CNOCMF02\Staff_F$\kafranzknigh\Desktop\grid-cell-14245-1381830107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03" y="226383"/>
            <a:ext cx="3086101" cy="625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0296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\\CNOCMF02\Staff_F$\kafranzknigh\Desktop\1900s-alexandras-white-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5028"/>
            <a:ext cx="4829175" cy="638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38800" y="2590800"/>
            <a:ext cx="2854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EVENING DRESS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258364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\\CNOCMF02\Staff_F$\kafranzknigh\Desktop\DP3552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52400"/>
            <a:ext cx="4937125" cy="661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3" name="Picture 5" descr="\\CNOCMF02\Staff_F$\kafranzknigh\Desktop\ff451d74c56010d0510681b2bb015ca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"/>
            <a:ext cx="3812687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17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CNOCMF02\Staff_F$\kafranzknigh\Desktop\145781-004-ED3BC5D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7462837" cy="411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98212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 descr="\\CNOCMF02\Staff_F$\kafranzknigh\Desktop\1900s-alexandras-yellow-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723" y="76200"/>
            <a:ext cx="4242816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5680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\\CNOCMF02\Staff_F$\kafranzknigh\Desktop\tumblr_lw61ywXSBn1qidnqfo1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13" y="280988"/>
            <a:ext cx="4762500" cy="635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5413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 descr="\\CNOCMF02\Staff_F$\kafranzknigh\Desktop\7eba7c5843eef3dbb8ea9369f3d1273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04800"/>
            <a:ext cx="4267200" cy="629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1001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" descr="\\CNOCMF02\Staff_F$\kafranzknigh\Desktop\112_xl_AC094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-2133600"/>
            <a:ext cx="14535151" cy="1905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8" name="Picture 2" descr="\\CNOCMF02\Staff_F$\kafranzknigh\Desktop\112_xl_AC094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304800"/>
            <a:ext cx="482567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160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DA00003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28600" y="0"/>
            <a:ext cx="4497388" cy="6858000"/>
          </a:xfrm>
          <a:prstGeom prst="rect">
            <a:avLst/>
          </a:prstGeom>
        </p:spPr>
      </p:pic>
      <p:pic>
        <p:nvPicPr>
          <p:cNvPr id="61442" name="Picture 2" descr="\\CNOCMF02\Staff_F$\kafranzknigh\Desktop\Women playing golf at a tournament in Wanganui, 19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946" y="860820"/>
            <a:ext cx="6475413" cy="504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1959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DA00003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692150"/>
            <a:ext cx="7772400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5677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CNOCMF02\Staff_F$\kafranzknigh\Desktop\109_xl_AC0517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567" y="119921"/>
            <a:ext cx="5205591" cy="660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1103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f1705517772b7e0589ec96b0fb49e9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8184"/>
            <a:ext cx="5556205" cy="657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9345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\\CNOCMF02\Staff_F$\kafranzknigh\Desktop\mu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5190"/>
            <a:ext cx="8686800" cy="440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1413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\\CNOCMF02\Staff_F$\kafranzknigh\Desktop\bab346a6cefccb54a54d03ad84b522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43214"/>
            <a:ext cx="4799013" cy="650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947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CNOCMF02\Staff_F$\kafranzknigh\Desktop\roofoverha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8600"/>
            <a:ext cx="4383087" cy="622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80289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Picture 3" descr="\\CNOCMF02\Staff_F$\kafranzknigh\Desktop\Page659-EarlyWinterHats-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203" y="-38101"/>
            <a:ext cx="4762500" cy="689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5497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\\CNOCMF02\Staff_F$\kafranzknigh\Desktop\l-4exmibtfb6v3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51172"/>
            <a:ext cx="4789384" cy="658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85903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\\CNOCMF02\Staff_F$\kafranzknigh\Desktop\19hf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4198089" cy="652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6916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\\CNOCMF02\Staff_F$\kafranzknigh\Desktop\62d95254560c213e22303dc07fd9e5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2359"/>
            <a:ext cx="4056062" cy="666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27931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\\CNOCMF02\Staff_F$\kafranzknigh\Desktop\dsc04444-cro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"/>
            <a:ext cx="6220440" cy="631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02854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\\CNOCMF02\Staff_F$\kafranzknigh\Desktop\3491717849_9b258cd1d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6888"/>
            <a:ext cx="7842815" cy="618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76657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\\CNOCMF02\Staff_F$\kafranzknigh\Desktop\img-th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40386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9" name="Picture 3" descr="\\CNOCMF02\Staff_F$\kafranzknigh\Desktop\df7a89b2d8463aed34c1f7e09d340c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1000"/>
            <a:ext cx="2495550" cy="492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 descr="\\CNOCMF02\Staff_F$\kafranzknigh\Desktop\3fc833759c982c733e9a0cc843a78b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219325"/>
            <a:ext cx="2247900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5425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\\CNOCMF02\Staff_F$\kafranzknigh\Desktop\DSCN1944-436x3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233860" cy="617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92853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\\CNOCMF02\Staff_F$\kafranzknigh\Desktop\xs0400p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6096"/>
            <a:ext cx="657225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58208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\\CNOCMF02\Staff_F$\kafranzknigh\Desktop\1900s-tall-womens-button-boots-spool-heels4-620x7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"/>
            <a:ext cx="5094629" cy="630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369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\\CNOCMF02\Staff_F$\kafranzknigh\Desktop\Chanidlier-LCC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8086233" cy="52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98589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\\CNOCMF02\Staff_F$\kafranzknigh\Desktop\The-Edwardian-Silhouet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04800"/>
            <a:ext cx="3667760" cy="624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13386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\\CNOCMF02\Staff_F$\kafranzknigh\Desktop\The-Finishing-Touch-An-everyday-tale-of-Edwardian-fashion-and-patience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"/>
            <a:ext cx="7161461" cy="661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746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\\CNOCMF02\Staff_F$\kafranzknigh\Desktop\Du-Maurier-Cartoons-Punch-1889-07-20-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71814"/>
            <a:ext cx="8001000" cy="584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88973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\\CNOCMF02\Staff_F$\kafranzknigh\Desktop\00030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1000"/>
            <a:ext cx="41148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24600" y="6183868"/>
            <a:ext cx="1425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Rochas</a:t>
            </a:r>
            <a:r>
              <a:rPr lang="en-US" dirty="0" smtClean="0"/>
              <a:t>, 2005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09030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\\CNOCMF02\Staff_F$\kafranzknigh\Desktop\vi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57200"/>
            <a:ext cx="5978525" cy="595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5301" y="6082795"/>
            <a:ext cx="1188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Nars</a:t>
            </a:r>
            <a:r>
              <a:rPr lang="en-US" dirty="0" smtClean="0"/>
              <a:t>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50503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\\CNOCMF02\Staff_F$\kafranzknigh\Desktop\8a64a85e1cf18a2c55f5add65619988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482" y="152400"/>
            <a:ext cx="4273913" cy="650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6096000"/>
            <a:ext cx="1141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Dior,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47554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\\CNOCMF02\Staff_F$\kafranzknigh\Desktop\elie-saab-haute-couture-ss-2011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05264"/>
            <a:ext cx="43180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19800" y="6312932"/>
            <a:ext cx="1598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Elie</a:t>
            </a:r>
            <a:r>
              <a:rPr lang="en-US" dirty="0" smtClean="0"/>
              <a:t> Saab,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74259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\\CNOCMF02\Staff_F$\kafranzknigh\Desktop\il_570xN.1562857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17323"/>
            <a:ext cx="7905506" cy="542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56376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CNOCMF02\Staff_F$\kafranzknigh\Desktop\1890_gallery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09600"/>
            <a:ext cx="7645400" cy="568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37144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600" y="2438400"/>
            <a:ext cx="16754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1910s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712399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\\CNOCMF02\Staff_F$\kafranzknigh\Desktop\1cdf317c6fd89f5c8b8e2b1457c9b9d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8103466" cy="534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26671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\\CNOCMF02\Staff_F$\kafranzknigh\Desktop\tumblr_n7ygq7FZ2q1rrnekqo1_1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04800"/>
            <a:ext cx="4693920" cy="630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16270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\\CNOCMF02\Staff_F$\kafranzknigh\Desktop\58287145_pavlov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33400"/>
            <a:ext cx="4647760" cy="579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1" name="Picture 3" descr="\\CNOCMF02\Staff_F$\kafranzknigh\Desktop\oo-16-1-012Cxberger-nd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19400"/>
            <a:ext cx="4531660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07933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Picture 3" descr="\\CNOCMF02\Staff_F$\kafranzknigh\Desktop\6a01156fae88f2970b01156fe3f3b8970c-800w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8600"/>
            <a:ext cx="4652962" cy="643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60860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\\CNOCMF02\Staff_F$\kafranzknigh\Desktop\tumblr_mb6jm4qLaM1rws5eco1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8600"/>
            <a:ext cx="4800600" cy="629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77625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\\CNOCMF02\Staff_F$\kafranzknigh\Desktop\tumblr_nnv59jA5w91smuezro6_128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4264"/>
            <a:ext cx="4466205" cy="637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\\CNOCMF02\Staff_F$\kafranzknigh\Desktop\BakstN8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87181"/>
            <a:ext cx="3743325" cy="575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46531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\\CNOCMF02\Staff_F$\kafranzknigh\Desktop\bakst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"/>
            <a:ext cx="5638800" cy="661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16970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\\CNOCMF02\Staff_F$\kafranzknigh\Desktop\137781628952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1067"/>
            <a:ext cx="4495800" cy="639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72547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9" name="Picture 3" descr="\\CNOCMF02\Staff_F$\kafranzknigh\Desktop\hileonbakstcostumedesignforanymphnnarcis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2400"/>
            <a:ext cx="4275029" cy="641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06454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7" name="Picture 3" descr="\\CNOCMF02\Staff_F$\kafranzknigh\Desktop\6a00e550e9851d8834016303b22dab970d-800w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4800"/>
            <a:ext cx="4869712" cy="615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68" name="Picture 4" descr="\\CNOCMF02\Staff_F$\kafranzknigh\Desktop\nijinsky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33279"/>
            <a:ext cx="3347472" cy="506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56102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3" name="Picture 3" descr="\\CNOCMF02\Staff_F$\kafranzknigh\Desktop\Paul-Poir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50" y="381000"/>
            <a:ext cx="8544600" cy="611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8922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47</Words>
  <Application>Microsoft Office PowerPoint</Application>
  <PresentationFormat>On-screen Show (4:3)</PresentationFormat>
  <Paragraphs>21</Paragraphs>
  <Slides>141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141</vt:i4>
      </vt:variant>
    </vt:vector>
  </HeadingPairs>
  <TitlesOfParts>
    <vt:vector size="142" baseType="lpstr">
      <vt:lpstr>Office Theme</vt:lpstr>
      <vt:lpstr>1900s-1910s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Seattle Public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1900s</dc:title>
  <dc:creator>Franz-Knight, Kira A</dc:creator>
  <cp:lastModifiedBy>Franz-Knight, Kira A</cp:lastModifiedBy>
  <cp:revision>25</cp:revision>
  <dcterms:created xsi:type="dcterms:W3CDTF">2015-11-16T17:05:35Z</dcterms:created>
  <dcterms:modified xsi:type="dcterms:W3CDTF">2015-11-16T22:39:58Z</dcterms:modified>
</cp:coreProperties>
</file>