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256" r:id="rId2"/>
    <p:sldId id="258" r:id="rId3"/>
    <p:sldId id="260" r:id="rId4"/>
    <p:sldId id="259" r:id="rId5"/>
    <p:sldId id="257" r:id="rId6"/>
    <p:sldId id="265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326" r:id="rId31"/>
    <p:sldId id="285" r:id="rId32"/>
    <p:sldId id="286" r:id="rId33"/>
    <p:sldId id="287" r:id="rId34"/>
    <p:sldId id="325" r:id="rId35"/>
    <p:sldId id="288" r:id="rId36"/>
    <p:sldId id="294" r:id="rId37"/>
    <p:sldId id="295" r:id="rId38"/>
    <p:sldId id="296" r:id="rId39"/>
    <p:sldId id="289" r:id="rId40"/>
    <p:sldId id="297" r:id="rId41"/>
    <p:sldId id="292" r:id="rId42"/>
    <p:sldId id="290" r:id="rId43"/>
    <p:sldId id="324" r:id="rId44"/>
    <p:sldId id="314" r:id="rId45"/>
    <p:sldId id="315" r:id="rId46"/>
    <p:sldId id="316" r:id="rId47"/>
    <p:sldId id="317" r:id="rId48"/>
    <p:sldId id="291" r:id="rId49"/>
    <p:sldId id="298" r:id="rId50"/>
    <p:sldId id="304" r:id="rId51"/>
    <p:sldId id="306" r:id="rId52"/>
    <p:sldId id="307" r:id="rId53"/>
    <p:sldId id="302" r:id="rId54"/>
    <p:sldId id="305" r:id="rId55"/>
    <p:sldId id="300" r:id="rId56"/>
    <p:sldId id="301" r:id="rId57"/>
    <p:sldId id="299" r:id="rId58"/>
    <p:sldId id="303" r:id="rId59"/>
    <p:sldId id="309" r:id="rId60"/>
    <p:sldId id="310" r:id="rId61"/>
    <p:sldId id="308" r:id="rId62"/>
    <p:sldId id="311" r:id="rId63"/>
    <p:sldId id="312" r:id="rId64"/>
    <p:sldId id="313" r:id="rId65"/>
    <p:sldId id="318" r:id="rId66"/>
    <p:sldId id="319" r:id="rId67"/>
    <p:sldId id="320" r:id="rId68"/>
    <p:sldId id="321" r:id="rId69"/>
    <p:sldId id="322" r:id="rId70"/>
    <p:sldId id="323" r:id="rId71"/>
    <p:sldId id="327" r:id="rId72"/>
    <p:sldId id="330" r:id="rId73"/>
    <p:sldId id="328" r:id="rId74"/>
    <p:sldId id="329" r:id="rId75"/>
    <p:sldId id="331" r:id="rId76"/>
    <p:sldId id="333" r:id="rId77"/>
    <p:sldId id="343" r:id="rId78"/>
    <p:sldId id="332" r:id="rId79"/>
    <p:sldId id="341" r:id="rId80"/>
    <p:sldId id="342" r:id="rId81"/>
    <p:sldId id="335" r:id="rId82"/>
    <p:sldId id="346" r:id="rId83"/>
    <p:sldId id="347" r:id="rId84"/>
    <p:sldId id="348" r:id="rId85"/>
    <p:sldId id="349" r:id="rId86"/>
    <p:sldId id="350" r:id="rId87"/>
    <p:sldId id="351" r:id="rId88"/>
    <p:sldId id="339" r:id="rId89"/>
    <p:sldId id="352" r:id="rId90"/>
    <p:sldId id="354" r:id="rId91"/>
    <p:sldId id="353" r:id="rId92"/>
    <p:sldId id="355" r:id="rId93"/>
    <p:sldId id="356" r:id="rId94"/>
    <p:sldId id="345" r:id="rId95"/>
    <p:sldId id="361" r:id="rId96"/>
    <p:sldId id="360" r:id="rId97"/>
    <p:sldId id="358" r:id="rId98"/>
    <p:sldId id="357" r:id="rId99"/>
    <p:sldId id="344" r:id="rId100"/>
    <p:sldId id="363" r:id="rId101"/>
    <p:sldId id="362" r:id="rId102"/>
    <p:sldId id="336" r:id="rId103"/>
    <p:sldId id="364" r:id="rId104"/>
    <p:sldId id="365" r:id="rId105"/>
    <p:sldId id="366" r:id="rId106"/>
    <p:sldId id="368" r:id="rId107"/>
    <p:sldId id="369" r:id="rId108"/>
    <p:sldId id="371" r:id="rId109"/>
    <p:sldId id="372" r:id="rId110"/>
    <p:sldId id="373" r:id="rId111"/>
    <p:sldId id="370" r:id="rId112"/>
    <p:sldId id="367" r:id="rId113"/>
    <p:sldId id="359" r:id="rId114"/>
    <p:sldId id="374" r:id="rId115"/>
    <p:sldId id="375" r:id="rId116"/>
    <p:sldId id="376" r:id="rId117"/>
    <p:sldId id="377" r:id="rId118"/>
    <p:sldId id="378" r:id="rId119"/>
    <p:sldId id="380" r:id="rId120"/>
    <p:sldId id="379" r:id="rId121"/>
    <p:sldId id="381" r:id="rId122"/>
    <p:sldId id="382" r:id="rId123"/>
    <p:sldId id="385" r:id="rId124"/>
    <p:sldId id="386" r:id="rId125"/>
    <p:sldId id="340" r:id="rId126"/>
    <p:sldId id="338" r:id="rId127"/>
    <p:sldId id="383" r:id="rId128"/>
    <p:sldId id="384" r:id="rId129"/>
    <p:sldId id="337" r:id="rId130"/>
    <p:sldId id="390" r:id="rId131"/>
    <p:sldId id="391" r:id="rId132"/>
    <p:sldId id="392" r:id="rId133"/>
    <p:sldId id="334" r:id="rId134"/>
    <p:sldId id="387" r:id="rId135"/>
    <p:sldId id="388" r:id="rId136"/>
    <p:sldId id="389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FCD52-92EC-45DA-9FB4-414B77DC672C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AC965-6837-4FAD-97B4-72E97921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Portraiture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1860s-inspired photography</a:t>
            </a:r>
            <a:r>
              <a:rPr lang="en-US" baseline="0" dirty="0" smtClean="0"/>
              <a:t> :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</a:t>
            </a:r>
            <a:r>
              <a:rPr lang="en-US" dirty="0" err="1" smtClean="0"/>
              <a:t>analine</a:t>
            </a:r>
            <a:r>
              <a:rPr lang="en-US" dirty="0" smtClean="0"/>
              <a:t> dyes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0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Duchess of York: Riding Costume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4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4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79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Galliano, 1998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0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Yamamoto</a:t>
            </a:r>
            <a:r>
              <a:rPr lang="en-US" baseline="0" dirty="0" smtClean="0"/>
              <a:t> 1986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7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Valentino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AC965-6837-4FAD-97B4-72E97921CBB6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3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2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7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5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6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1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9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0123-2C5D-47AF-8D81-FF9BF92EDDEB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F9C95-76EE-4604-A9D6-66749B3A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7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1860s-1880s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90865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tumblr_ms30t4xdbt1r7jm73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1527"/>
            <a:ext cx="8416177" cy="63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851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\\CNOCMF02\Staff_F$\kafranzknigh\Desktop\l_1fdaa780-802a-11e1-b2b6-cd4d4ca0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5953"/>
            <a:ext cx="4419600" cy="627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\\CNOCMF02\Staff_F$\kafranzknigh\Desktop\51650726946459851O5WV43R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"/>
            <a:ext cx="3944859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969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\\CNOCMF02\Staff_F$\kafranzknigh\Desktop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794"/>
            <a:ext cx="7239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414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CNOCMF02\Staff_F$\kafranzknigh\Desktop\fashion-photo-oma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191000" cy="64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151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CNOCMF02\Staff_F$\kafranzknigh\Desktop\the-ball-181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50" y="381000"/>
            <a:ext cx="3605212" cy="597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1383586"/>
            <a:ext cx="2362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PHASE II (1878-1883)</a:t>
            </a:r>
          </a:p>
          <a:p>
            <a:endParaRPr lang="en-US" sz="2800" dirty="0"/>
          </a:p>
          <a:p>
            <a:r>
              <a:rPr lang="en-US" sz="2800" dirty="0" smtClean="0"/>
              <a:t>Cuirass Bodice drops over hips</a:t>
            </a:r>
          </a:p>
          <a:p>
            <a:r>
              <a:rPr lang="en-US" sz="2800" dirty="0" smtClean="0"/>
              <a:t>Bustle lowers to back of thighs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85075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\\CNOCMF02\Staff_F$\kafranzknigh\Desktop\1880-May-Gode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66" y="533400"/>
            <a:ext cx="7326235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0636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\\CNOCMF02\Staff_F$\kafranzknigh\Desktop\1877-Aug-Godeys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8610"/>
            <a:ext cx="7315200" cy="58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216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\\CNOCMF02\Staff_F$\kafranzknigh\Desktop\689cc0c1fcda4c7d7d7242b97f5380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419600" cy="63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24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\\CNOCMF02\Staff_F$\kafranzknigh\Desktop\annakarenina1880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114800" cy="62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804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\\CNOCMF02\Staff_F$\kafranzknigh\Desktop\abe11cf13871647d8e5bba58261e88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399"/>
            <a:ext cx="434340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749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\\CNOCMF02\Staff_F$\kafranzknigh\Desktop\ca4d335f8b5865dbd85a57e72f4d85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19100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3" name="Picture 3" descr="\\CNOCMF02\Staff_F$\kafranzknigh\Desktop\AfternoonDress-1878-83-Can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"/>
            <a:ext cx="4509304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3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airsx3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6868"/>
            <a:ext cx="7888612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609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\\CNOCMF02\Staff_F$\kafranzknigh\Desktop\afternoon-dress-1878-135094411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85" y="304800"/>
            <a:ext cx="358394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941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 descr="\\CNOCMF02\Staff_F$\kafranzknigh\Desktop\91cddb8238dd84059d278d16aabac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1481"/>
            <a:ext cx="3085749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430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\\CNOCMF02\Staff_F$\kafranzknigh\Desktop\cf638ba381dbaaab211114c081745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396240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0647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CNOCMF02\Staff_F$\kafranzknigh\Desktop\blogger-image-793477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4187825" cy="62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14639" y="990600"/>
            <a:ext cx="251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PHASE III (1884-1890)</a:t>
            </a:r>
          </a:p>
          <a:p>
            <a:endParaRPr lang="en-US" sz="3200" dirty="0"/>
          </a:p>
          <a:p>
            <a:r>
              <a:rPr lang="en-US" sz="3200" dirty="0" smtClean="0"/>
              <a:t>Shelf-like Bustle</a:t>
            </a:r>
          </a:p>
          <a:p>
            <a:r>
              <a:rPr lang="en-US" sz="3200" i="1" dirty="0" smtClean="0"/>
              <a:t>(if you can set a dinner plate on it, it’s Phase III)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4546126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\\CNOCMF02\Staff_F$\kafranzknigh\Desktop\victoriandress-1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5261"/>
            <a:ext cx="4038600" cy="64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849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\\CNOCMF02\Staff_F$\kafranzknigh\Desktop\1875-La-Beau-Monde-Covent-Ga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62" y="175001"/>
            <a:ext cx="5287537" cy="647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544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\\CNOCMF02\Staff_F$\kafranzknigh\Desktop\fe0164866703fcf749f7d60fd05e7b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46" y="236988"/>
            <a:ext cx="4757854" cy="624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917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\\CNOCMF02\Staff_F$\kafranzknigh\Desktop\f74c7589205c3a17926c3108664aaf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3718178" cy="63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220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\\CNOCMF02\Staff_F$\kafranzknigh\Desktop\8eb815b16a26d1d5aa8400fb291ab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599"/>
            <a:ext cx="4191000" cy="635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02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\\CNOCMF02\Staff_F$\kafranzknigh\Desktop\cef140ac67cd237a6d246c5ee63c0e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6" y="249286"/>
            <a:ext cx="4230564" cy="63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1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antique furniture,salon sofa 1860s,furni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53854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762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\\CNOCMF02\Staff_F$\kafranzknigh\Desktop\met-american-bustle-evening-gown-elabor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08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091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\\CNOCMF02\Staff_F$\kafranzknigh\Desktop\31d194e6cd3ef3438db7758951361f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6950"/>
            <a:ext cx="5638800" cy="599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941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\\CNOCMF02\Staff_F$\kafranzknigh\Desktop\victorianhats-1878-21-268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4887912" cy="547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995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\\CNOCMF02\Staff_F$\kafranzknigh\Desktop\cba574107832783ca943fa358fffa4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4305300" cy="58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8962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\\CNOCMF02\Staff_F$\kafranzknigh\Desktop\4170d3e5f5c95e0de6442b05e6f8ff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4064000" cy="61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854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\\CNOCMF02\Staff_F$\kafranzknigh\Desktop\hairstyles-1870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2766"/>
            <a:ext cx="4048125" cy="676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607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CNOCMF02\Staff_F$\kafranzknigh\Desktop\a-different-hair-style-lodozo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99" y="685800"/>
            <a:ext cx="4858524" cy="58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397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\\CNOCMF02\Staff_F$\kafranzknigh\Desktop\ea3b508cb527aeb5996c1cf1e44712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968"/>
            <a:ext cx="46482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63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\\CNOCMF02\Staff_F$\kafranzknigh\Desktop\6feb38db280210a44e5b715102426a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5626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871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CNOCMF02\Staff_F$\kafranzknigh\Desktop\1870BustlePunchSnaleP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4196576" cy="62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2819400"/>
            <a:ext cx="3736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FASHION COMMENTARY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8096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260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799"/>
            <a:ext cx="8001000" cy="62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009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 descr="\\CNOCMF02\Staff_F$\kafranzknigh\Desktop\7c90640d24d82ba32c97a3f1abe10a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4257675" cy="57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1097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\\CNOCMF02\Staff_F$\kafranzknigh\Desktop\916017baf649f85f91116fa7f8d97b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205662" cy="49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64101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\\CNOCMF02\Staff_F$\kafranzknigh\Desktop\e3a3c4bb5d34f9430a0ca0b66e6e17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94512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0909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CNOCMF02\Staff_F$\kafranzknigh\Desktop\915cc908951d235d8c3753dfc22eb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3903662" cy="58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7100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\\CNOCMF02\Staff_F$\kafranzknigh\Desktop\busselv6_1100x0.110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3837"/>
            <a:ext cx="4685288" cy="64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617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\\CNOCMF02\Staff_F$\kafranzknigh\Desktop\331fc3ba345f54f82c2f93bb489fcd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454"/>
            <a:ext cx="4419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046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\\CNOCMF02\Staff_F$\kafranzknigh\Desktop\cdd9c94fa742c2b4555aaa03d36596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191000" cy="629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3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\\CNOCMF02\Staff_F$\kafranzknigh\Desktop\the_dinner_par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84663"/>
            <a:ext cx="7561552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32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605668"/>
            <a:ext cx="20441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1860s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0919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\\CNOCMF02\Staff_F$\kafranzknigh\Desktop\wilterhalter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3998315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8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52400"/>
            <a:ext cx="4873943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84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Franz-Xavier-Winterhalter-xx-Alexandra-Princess-of-Wales-1864-xx-Private-coll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5673"/>
            <a:ext cx="4495800" cy="66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1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440px-Frédéric_Bazille_-_Reno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605"/>
            <a:ext cx="5588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69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img_07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2485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29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edgar-degas-self-portrait-oil-pain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63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CNOCMF02\Staff_F$\kafranzknigh\Desktop\self-portrait-18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1165"/>
            <a:ext cx="4953000" cy="652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523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CNOCMF02\Staff_F$\kafranzknigh\Desktop\CharlesMyronYocum-c18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3399"/>
            <a:ext cx="4038600" cy="595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202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CNOCMF02\Staff_F$\kafranzknigh\Desktop\900b5a858ce675d74e9a1023bdb6e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6747"/>
            <a:ext cx="4419600" cy="60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70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06bd039f25986ac79da791eb141eeb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4863819" cy="609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95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1864corset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8" y="533400"/>
            <a:ext cx="4354512" cy="5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\\CNOCMF02\Staff_F$\kafranzknigh\Desktop\2006ay0345_blue_corset_back_1864_custom_290x364_062007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60" y="533400"/>
            <a:ext cx="4414327" cy="55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3120" y="6156507"/>
            <a:ext cx="295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FOUNDATIONS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1173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img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369488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\\CNOCMF02\Staff_F$\kafranzknigh\Desktop\shor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28887"/>
            <a:ext cx="37147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71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xa4801p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9239"/>
            <a:ext cx="8382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25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Crinoline,_1860-1870._MoMu_-_Fashion_Museum_Province_of_Antwerp,_www.momu.be._Photo_by_Hugo_Maertens,_Bru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398463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03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CNOCMF02\Staff_F$\kafranzknigh\Desktop\Cage-crinoline-Great-Britain-1860-1865-Spring-steel-woven-wool-linen-lined-with-cotton-and-brass-T.150-1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746407"/>
            <a:ext cx="5638800" cy="71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2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treadwe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4371"/>
            <a:ext cx="7772400" cy="581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40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35013"/>
            <a:ext cx="7772400" cy="523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9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c882e4db74708aa9c29eb97c4021d9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599"/>
            <a:ext cx="5943600" cy="648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691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3810082999_386b9e5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76211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7488" y="5788744"/>
            <a:ext cx="1953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DAY WEAR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7922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bcb97fe02b76725c6ceb00cf926e29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7708681" cy="58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83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DA0000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7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\\CNOCMF02\Staff_F$\kafranzknigh\Desktop\Godey's Lady's Book Fashion plate July 1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82000" cy="63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81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1960-dress-plaid-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847846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17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1960-dress-plaid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086350" cy="66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71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NOCMF02\Staff_F$\kafranzknigh\Desktop\857876ecd5d90a845bdfc9440d8cea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76" y="37714"/>
            <a:ext cx="4929923" cy="65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072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2-28-2013-3-38-42-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65772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9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65de4a60402f4b48fe367cd95064f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4148137" cy="58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923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70_xl_AC01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90" y="228600"/>
            <a:ext cx="5044878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23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83.46a-b_front_CP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865605" cy="631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97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73_xl_AC04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257800" cy="65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98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3300" y="0"/>
            <a:ext cx="449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1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CNOCMF02\Staff_F$\kafranzknigh\Desktop\A-Proper-La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687888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8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CNOCMF02\Staff_F$\kafranzknigh\Desktop\89cd5d40c071b5494b98ca322cef59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816718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337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CNOCMF02\Staff_F$\kafranzknigh\Desktop\162b0a514d40881970d320045db796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086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70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CNOCMF02\Staff_F$\kafranzknigh\Desktop\347ecacfb6f62f5a35b3bb7157b112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228600"/>
            <a:ext cx="480223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07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NOCMF02\Staff_F$\kafranzknigh\Desktop\0ec710a9082646f60fd42cc804461f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943600" cy="602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1224" y="6256670"/>
            <a:ext cx="2493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EVENING WEAR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5558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PetitCourrierdesDames1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5286841" cy="6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88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6200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583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NOCMF02\Staff_F$\kafranzknigh\Desktop\25e384edc0dd54119b7dcd7f6ee92d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068" y="228600"/>
            <a:ext cx="3810000" cy="61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91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ball-gown-1860-135215135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2578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525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\\CNOCMF02\Staff_F$\kafranzknigh\Desktop\tumblr_lhcnoyHdBd1qcddvl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7625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\\CNOCMF02\Staff_F$\kafranzknigh\Desktop\eaf939f745615e2d282fc8ee629d10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3909725" cy="40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35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201606520789010446NF2WJP7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5584825" cy="65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26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CNOCMF02\Staff_F$\kafranzknigh\Desktop\img-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56197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901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\\CNOCMF02\Staff_F$\kafranzknigh\Desktop\C.I.69.33.12a–c_TQ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850446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95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NOCMF02\Staff_F$\kafranzknigh\Desktop\Emile-Pingat Ball-Gown-1860-fashion-anti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9488"/>
            <a:ext cx="4648200" cy="645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65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77_xl_AC09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965"/>
            <a:ext cx="5181600" cy="663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56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e3bf44036586b70e388c77680d379d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31014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6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\\CNOCMF02\Staff_F$\kafranzknigh\Desktop\hairstyle-1860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2151"/>
            <a:ext cx="4059237" cy="612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2817541"/>
            <a:ext cx="281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HAIR &amp; ACCESSORIES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74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CNOCMF02\Staff_F$\kafranzknigh\Desktop\Haight_Ashbury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662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CNOCMF02\Staff_F$\kafranzknigh\Desktop\f9913e35d09fcf3f080d900efd518c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4416"/>
            <a:ext cx="4419600" cy="44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\\CNOCMF02\Staff_F$\kafranzknigh\Desktop\88_1923_l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2590800"/>
            <a:ext cx="4757053" cy="40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90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rev326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3233"/>
            <a:ext cx="5257800" cy="63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319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NOCMF02\Staff_F$\kafranzknigh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4800600" cy="490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5866" y="5767483"/>
            <a:ext cx="2128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(tee </a:t>
            </a:r>
            <a:r>
              <a:rPr lang="en-US" sz="2800" dirty="0" err="1" smtClean="0"/>
              <a:t>hee</a:t>
            </a:r>
            <a:r>
              <a:rPr lang="en-US" sz="2800" dirty="0" smtClean="0"/>
              <a:t> </a:t>
            </a:r>
            <a:r>
              <a:rPr lang="en-US" sz="2800" dirty="0" err="1" smtClean="0"/>
              <a:t>hee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0241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\\CNOCMF02\Staff_F$\kafranzknigh\Desktop\Victorian_turquoise_ear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2832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086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NOCMF02\Staff_F$\kafranzknigh\Desktop\71595ae8f406253c90dced6ce511d9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06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1860sh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6311900" cy="49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0840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CNOCMF02\Staff_F$\kafranzknigh\Desktop\xs0170p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943725" cy="56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693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CNOCMF02\Staff_F$\kafranzknigh\Desktop\victorianshoe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410200" cy="63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549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CNOCMF02\Staff_F$\kafranzknigh\Desktop\DT29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68" y="914400"/>
            <a:ext cx="7010400" cy="56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33400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1860s-inspired fashion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373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\\CNOCMF02\Staff_F$\kafranzknigh\Desktop\dit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4572000" cy="62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5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CNOCMF02\Staff_F$\kafranzknigh\Desktop\traditional-living-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1910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7777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CNOCMF02\Staff_F$\kafranzknigh\Desktop\cdf112b1222d71c6675b7305ee6083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5916"/>
            <a:ext cx="7772400" cy="604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7196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CNOCMF02\Staff_F$\kafranzknigh\Desktop\03aa4545f275db2c4a6bb6fa053ad9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4267200" cy="64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5761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CNOCMF02\Staff_F$\kafranzknigh\Desktop\2b2314070226c64146baee506b29b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4322"/>
            <a:ext cx="4038600" cy="64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048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CNOCMF02\Staff_F$\kafranzknigh\Desktop\3-men-toge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53249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126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CNOCMF02\Staff_F$\kafranzknigh\Desktop\f54c9d0ed069d0c3aac07dcd888065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9420"/>
            <a:ext cx="3787228" cy="67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939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362200"/>
            <a:ext cx="38917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BUSTLE PERIOD </a:t>
            </a:r>
          </a:p>
          <a:p>
            <a:pPr algn="ctr"/>
            <a:r>
              <a:rPr lang="en-US" sz="4400" dirty="0" smtClean="0"/>
              <a:t>(1870-1890)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989399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CNOCMF02\Staff_F$\kafranzknigh\Desktop\1889-exhibited-mrs-dixon-of_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304800"/>
            <a:ext cx="476810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459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CNOCMF02\Staff_F$\kafranzknigh\Desktop\Mid-1880s-ha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1582"/>
            <a:ext cx="6858000" cy="55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0654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CNOCMF02\Staff_F$\kafranzknigh\Desktop\alexandra_wearing_second_b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07" y="457200"/>
            <a:ext cx="4267200" cy="60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8607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\\CNOCMF02\Staff_F$\kafranzknigh\Desktop\tumblr_ls1kb9yH0Y1qfu6z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5339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8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13 - 1852 - Germany - Berlin Schlos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2823"/>
            <a:ext cx="7620000" cy="56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8981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CNOCMF02\Staff_F$\kafranzknigh\Desktop\3921674782_860d3d13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038600" cy="64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7185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CNOCMF02\Staff_F$\kafranzknigh\Desktop\Adolphe_Alphand_Roll_Petit_Palais_PPP0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54" y="152400"/>
            <a:ext cx="5257800" cy="64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659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CNOCMF02\Staff_F$\kafranzknigh\Desktop\198_01880sredembroideredgreycor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3600"/>
            <a:ext cx="4095750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895600"/>
            <a:ext cx="2342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FOUNDATIONS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95415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\\CNOCMF02\Staff_F$\kafranzknigh\Desktop\tumblr_le2d0h3uhV1qbwvhp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7940"/>
            <a:ext cx="4648200" cy="618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373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CNOCMF02\Staff_F$\kafranzknigh\Desktop\1983-1-1500-front2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66791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\\CNOCMF02\Staff_F$\kafranzknigh\Desktop\8be90f20bb6a48a58c46945520f813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91" y="152400"/>
            <a:ext cx="4320109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552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CNOCMF02\Staff_F$\kafranzknigh\Desktop\f3cc5e5edb32c74c1e959f051b449c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22" y="252761"/>
            <a:ext cx="4539431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0312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\\CNOCMF02\Staff_F$\kafranzknigh\Desktop\9d8350138df1120814675a27e898c8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8906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2169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\\CNOCMF02\Staff_F$\kafranzknigh\Desktop\f4b02235c8c55189d46a94ddf0f39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9141"/>
            <a:ext cx="5730875" cy="612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2287006"/>
            <a:ext cx="24620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Note bustle </a:t>
            </a:r>
          </a:p>
          <a:p>
            <a:r>
              <a:rPr lang="en-US" sz="3600" dirty="0" smtClean="0"/>
              <a:t>cages</a:t>
            </a:r>
          </a:p>
          <a:p>
            <a:r>
              <a:rPr lang="en-US" sz="3600" dirty="0" smtClean="0"/>
              <a:t>for each </a:t>
            </a:r>
          </a:p>
          <a:p>
            <a:r>
              <a:rPr lang="en-US" sz="3600" dirty="0" smtClean="0"/>
              <a:t>phase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64253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CNOCMF02\Staff_F$\kafranzknigh\Desktop\hhop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3680744" cy="629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1ed333287b27ce9f0a4d8510268f4d0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28024"/>
            <a:ext cx="2895600" cy="6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463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\\CNOCMF02\Staff_F$\kafranzknigh\Desktop\tumblr_mylgo127yP1qemym3o1_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766471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3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victorian-interior-187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10"/>
            <a:ext cx="5715000" cy="61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9198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CNOCMF02\Staff_F$\kafranzknigh\Desktop\h2_1985.27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4495800" cy="62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055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\\CNOCMF02\Staff_F$\kafranzknigh\Desktop\d5a3e07e246d8b7f7789bfc96e233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1" y="483220"/>
            <a:ext cx="3884999" cy="58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\\CNOCMF02\Staff_F$\kafranzknigh\Desktop\tumblr_n8roo4b2VL1seib6uo2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3438"/>
            <a:ext cx="47625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963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CNOCMF02\Staff_F$\kafranzknigh\Desktop\6a01156f47abbe970c0147e2831cba970b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4267200" cy="65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53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\\CNOCMF02\Staff_F$\kafranzknigh\Desktop\victorianbu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996"/>
            <a:ext cx="7010400" cy="61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452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CNOCMF02\Staff_F$\kafranzknigh\Desktop\f84c6fef2f1090e0c0e3d00bb37ec7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8573"/>
            <a:ext cx="5337176" cy="656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2481683"/>
            <a:ext cx="1904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Transition from 1860s into Bustle Period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75870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\\CNOCMF02\Staff_F$\kafranzknigh\Desktop\tumblr_l7q8w9LjQy1qcyzqi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72824"/>
            <a:ext cx="5562600" cy="64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1066800"/>
            <a:ext cx="22699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PHASE I (1870-1878)</a:t>
            </a:r>
          </a:p>
          <a:p>
            <a:endParaRPr lang="en-US" sz="3200" dirty="0"/>
          </a:p>
          <a:p>
            <a:r>
              <a:rPr lang="en-US" sz="3200" dirty="0" smtClean="0"/>
              <a:t>Bustle is simply draped up</a:t>
            </a:r>
          </a:p>
          <a:p>
            <a:r>
              <a:rPr lang="en-US" sz="3200" dirty="0" smtClean="0"/>
              <a:t>Over the rump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5056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\\CNOCMF02\Staff_F$\kafranzknigh\Desktop\Dress-ca-1875-Bunka-Gakuen-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883275" cy="66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b93f4a67a17e880346d4bc466d2cd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485310" cy="479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3807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0" y="0"/>
            <a:ext cx="498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677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4646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104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\\CNOCMF02\Staff_F$\kafranzknigh\Desktop\Too_Early_Tissot_Det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0401"/>
            <a:ext cx="5484812" cy="62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22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120</Words>
  <Application>Microsoft Office PowerPoint</Application>
  <PresentationFormat>On-screen Show (4:3)</PresentationFormat>
  <Paragraphs>47</Paragraphs>
  <Slides>136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7" baseType="lpstr">
      <vt:lpstr>Office Theme</vt:lpstr>
      <vt:lpstr>1860s-1880s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1860s-1880s</dc:title>
  <dc:creator>Franz-Knight, Kira A</dc:creator>
  <cp:lastModifiedBy>Franz-Knight, Kira A</cp:lastModifiedBy>
  <cp:revision>27</cp:revision>
  <dcterms:created xsi:type="dcterms:W3CDTF">2015-11-04T17:34:22Z</dcterms:created>
  <dcterms:modified xsi:type="dcterms:W3CDTF">2015-11-04T22:26:17Z</dcterms:modified>
</cp:coreProperties>
</file>