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80" r:id="rId6"/>
    <p:sldId id="268" r:id="rId7"/>
    <p:sldId id="259" r:id="rId8"/>
    <p:sldId id="269" r:id="rId9"/>
    <p:sldId id="262" r:id="rId10"/>
    <p:sldId id="270" r:id="rId11"/>
    <p:sldId id="263" r:id="rId12"/>
    <p:sldId id="260" r:id="rId13"/>
    <p:sldId id="265" r:id="rId14"/>
    <p:sldId id="266" r:id="rId15"/>
    <p:sldId id="261" r:id="rId16"/>
    <p:sldId id="272" r:id="rId17"/>
    <p:sldId id="264" r:id="rId18"/>
    <p:sldId id="267" r:id="rId19"/>
    <p:sldId id="273" r:id="rId20"/>
    <p:sldId id="274" r:id="rId21"/>
    <p:sldId id="275" r:id="rId22"/>
    <p:sldId id="276" r:id="rId23"/>
    <p:sldId id="277" r:id="rId24"/>
    <p:sldId id="278" r:id="rId25"/>
    <p:sldId id="290" r:id="rId26"/>
    <p:sldId id="293" r:id="rId27"/>
    <p:sldId id="291" r:id="rId28"/>
    <p:sldId id="292" r:id="rId29"/>
    <p:sldId id="286" r:id="rId30"/>
    <p:sldId id="287" r:id="rId31"/>
    <p:sldId id="289" r:id="rId32"/>
    <p:sldId id="288" r:id="rId33"/>
    <p:sldId id="303" r:id="rId34"/>
    <p:sldId id="298" r:id="rId35"/>
    <p:sldId id="285" r:id="rId36"/>
    <p:sldId id="279" r:id="rId37"/>
    <p:sldId id="281" r:id="rId38"/>
    <p:sldId id="284" r:id="rId39"/>
    <p:sldId id="299" r:id="rId40"/>
    <p:sldId id="282" r:id="rId41"/>
    <p:sldId id="283" r:id="rId42"/>
    <p:sldId id="306" r:id="rId43"/>
    <p:sldId id="307" r:id="rId44"/>
    <p:sldId id="294" r:id="rId45"/>
    <p:sldId id="296" r:id="rId46"/>
    <p:sldId id="295" r:id="rId47"/>
    <p:sldId id="297" r:id="rId48"/>
    <p:sldId id="304" r:id="rId49"/>
    <p:sldId id="305" r:id="rId50"/>
    <p:sldId id="300" r:id="rId51"/>
    <p:sldId id="301" r:id="rId52"/>
    <p:sldId id="308" r:id="rId53"/>
    <p:sldId id="309" r:id="rId54"/>
    <p:sldId id="302" r:id="rId55"/>
    <p:sldId id="314" r:id="rId56"/>
    <p:sldId id="311" r:id="rId57"/>
    <p:sldId id="312" r:id="rId58"/>
    <p:sldId id="310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43" r:id="rId67"/>
    <p:sldId id="322" r:id="rId68"/>
    <p:sldId id="323" r:id="rId69"/>
    <p:sldId id="324" r:id="rId70"/>
    <p:sldId id="354" r:id="rId71"/>
    <p:sldId id="327" r:id="rId72"/>
    <p:sldId id="330" r:id="rId73"/>
    <p:sldId id="338" r:id="rId74"/>
    <p:sldId id="331" r:id="rId75"/>
    <p:sldId id="325" r:id="rId76"/>
    <p:sldId id="328" r:id="rId77"/>
    <p:sldId id="339" r:id="rId78"/>
    <p:sldId id="345" r:id="rId79"/>
    <p:sldId id="332" r:id="rId80"/>
    <p:sldId id="347" r:id="rId81"/>
    <p:sldId id="326" r:id="rId82"/>
    <p:sldId id="346" r:id="rId83"/>
    <p:sldId id="337" r:id="rId84"/>
    <p:sldId id="334" r:id="rId85"/>
    <p:sldId id="335" r:id="rId86"/>
    <p:sldId id="336" r:id="rId87"/>
    <p:sldId id="333" r:id="rId88"/>
    <p:sldId id="340" r:id="rId89"/>
    <p:sldId id="341" r:id="rId90"/>
    <p:sldId id="348" r:id="rId91"/>
    <p:sldId id="344" r:id="rId92"/>
    <p:sldId id="355" r:id="rId93"/>
    <p:sldId id="342" r:id="rId94"/>
    <p:sldId id="350" r:id="rId95"/>
    <p:sldId id="351" r:id="rId96"/>
    <p:sldId id="352" r:id="rId97"/>
    <p:sldId id="357" r:id="rId98"/>
    <p:sldId id="359" r:id="rId99"/>
    <p:sldId id="360" r:id="rId100"/>
    <p:sldId id="349" r:id="rId101"/>
    <p:sldId id="358" r:id="rId102"/>
    <p:sldId id="361" r:id="rId103"/>
    <p:sldId id="353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90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7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7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32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4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9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01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4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47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9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B1564-257F-47A2-AE47-1494BF302C41}" type="datetimeFigureOut">
              <a:rPr lang="en-US" smtClean="0"/>
              <a:t>11/2/2015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93C1-803D-4AA7-A156-1E3416DFF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91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HlYi3tD0Pw" TargetMode="External"/><Relationship Id="rId2" Type="http://schemas.openxmlformats.org/officeDocument/2006/relationships/hyperlink" Target="https://www.youtube.com/watch?v=TygmMPbwfjA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gQe0unRU15U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jFCTMRrroI" TargetMode="External"/><Relationship Id="rId2" Type="http://schemas.openxmlformats.org/officeDocument/2006/relationships/hyperlink" Target="https://www.youtube.com/watch?v=anFA0TDE7WI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BTBAshHbelM" TargetMode="External"/><Relationship Id="rId4" Type="http://schemas.openxmlformats.org/officeDocument/2006/relationships/hyperlink" Target="https://www.youtube.com/watch?v=hf1zh4j2l0Y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1840s-1860s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79764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CNOCMF02\Staff_F$\kafranzknigh\Desktop\3235d5ac624cec29f040752ee860ce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85800"/>
            <a:ext cx="7897812" cy="54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06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5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0888" y="0"/>
            <a:ext cx="4989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59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\\CNOCMF02\Staff_F$\kafranzknigh\Desktop\00675D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8" y="685800"/>
            <a:ext cx="7640992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470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\\CNOCMF02\Staff_F$\kafranzknigh\Desktop\25699037.a51f2bd7.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228600"/>
            <a:ext cx="4800600" cy="648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3195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143000"/>
            <a:ext cx="55004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Films Set in the 1850s</a:t>
            </a:r>
          </a:p>
          <a:p>
            <a:r>
              <a:rPr lang="en-US" sz="3200" dirty="0" smtClean="0"/>
              <a:t>1. </a:t>
            </a:r>
            <a:r>
              <a:rPr lang="en-US" sz="3200" dirty="0" smtClean="0">
                <a:hlinkClick r:id="rId2"/>
              </a:rPr>
              <a:t>7 Brides for 7 Brothers </a:t>
            </a:r>
            <a:r>
              <a:rPr lang="en-US" sz="3200" dirty="0" smtClean="0"/>
              <a:t>(1954)</a:t>
            </a:r>
          </a:p>
          <a:p>
            <a:r>
              <a:rPr lang="en-US" sz="3200" dirty="0" smtClean="0"/>
              <a:t>2. </a:t>
            </a:r>
            <a:r>
              <a:rPr lang="en-US" sz="3200" dirty="0" err="1" smtClean="0">
                <a:hlinkClick r:id="rId3"/>
              </a:rPr>
              <a:t>Sissi</a:t>
            </a:r>
            <a:r>
              <a:rPr lang="en-US" sz="3200" dirty="0" smtClean="0">
                <a:hlinkClick r:id="rId3"/>
              </a:rPr>
              <a:t> A Young Empress </a:t>
            </a:r>
            <a:r>
              <a:rPr lang="en-US" sz="3200" dirty="0" smtClean="0"/>
              <a:t>(1956)</a:t>
            </a:r>
          </a:p>
          <a:p>
            <a:r>
              <a:rPr lang="en-US" sz="3200" dirty="0" smtClean="0"/>
              <a:t>3. </a:t>
            </a:r>
            <a:r>
              <a:rPr lang="en-US" sz="3200" dirty="0" smtClean="0">
                <a:hlinkClick r:id="rId4"/>
              </a:rPr>
              <a:t>Washington Square </a:t>
            </a:r>
            <a:r>
              <a:rPr lang="en-US" sz="3200" dirty="0" smtClean="0"/>
              <a:t>(1997)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895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CNOCMF02\Staff_F$\kafranzknigh\Desktop\Henry_Treffry_Dunn_Rossetti_and_Dunton_at_16_Cheyne_Wa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21499" cy="531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061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CNOCMF02\Staff_F$\kafranzknigh\Desktop\Young Woman Reading in an Attic Bedroom by Alice Squire 1840 to 19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78901" cy="52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44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CNOCMF02\Staff_F$\kafranzknigh\Desktop\sw_ccitc_ccc_pcf153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5" y="533400"/>
            <a:ext cx="8261837" cy="581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73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CNOCMF02\Staff_F$\kafranzknigh\Desktop\chelsea-interior-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6137"/>
            <a:ext cx="7762339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791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NOCMF02\Staff_F$\kafranzknigh\Desktop\Kitchen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825947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17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CNOCMF02\Staff_F$\kafranzknigh\Desktop\937054-i052-mrs-beeton-tea-tabl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67114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053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CNOCMF02\Staff_F$\kafranzknigh\Desktop\HAMP1321_sett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38" y="228600"/>
            <a:ext cx="7318788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8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CNOCMF02\Staff_F$\kafranzknigh\Desktop\metamor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6064"/>
            <a:ext cx="6629400" cy="54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18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609679"/>
            <a:ext cx="38811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1840-1849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39581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NOCMF02\Staff_F$\kafranzknigh\Desktop\louis-jules-arnout-palace-of-the-grand-duke-of-leuchtenberg-in-st-petersburg-printed-by-lemercier-paris-184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696200" cy="577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0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CNOCMF02\Staff_F$\kafranzknigh\Desktop\1840s-queen-victoria-by-franz-winterhalt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724400" cy="639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969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CNOCMF02\Staff_F$\kafranzknigh\Desktop\817f89b9a2be4b64b3830370b35e888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953000" cy="660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576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\\CNOCMF02\Staff_F$\kafranzknigh\Desktop\tumblr_m2i2wbcQa61qfswibo1_1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12" y="228600"/>
            <a:ext cx="4641444" cy="650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86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CNOCMF02\Staff_F$\kafranzknigh\Desktop\James_Tooley,_Jr._-_Portrait_of_Andrew_Jackson_(1840)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24" y="152400"/>
            <a:ext cx="4813564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276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CNOCMF02\Staff_F$\kafranzknigh\Desktop\Portrait_of_a_Man_ca_18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4729"/>
            <a:ext cx="5029200" cy="635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950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CNOCMF02\Staff_F$\kafranzknigh\Desktop\ce6ed0d90b198fcd002b570f12526e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07484"/>
            <a:ext cx="424180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514600"/>
            <a:ext cx="3268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FOUNDATIONS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07612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\\CNOCMF02\Staff_F$\kafranzknigh\Desktop\SophroniaBestPetticoat1840-1855  The Metropolitan Museum of 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144"/>
            <a:ext cx="5105400" cy="618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NOCMF02\Staff_F$\kafranzknigh\Desktop\58d2755a02b1d8603600210761dd8a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3721401" cy="532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69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CNOCMF02\Staff_F$\kafranzknigh\Desktop\512723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352758" cy="6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\\CNOCMF02\Staff_F$\kafranzknigh\Desktop\7932486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77" y="457200"/>
            <a:ext cx="4268874" cy="605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98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CNOCMF02\Staff_F$\kafranzknigh\Desktop\450235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8060256" cy="57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77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CNOCMF02\Staff_F$\kafranzknigh\Desktop\img0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672262" cy="578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7288" y="6128173"/>
            <a:ext cx="1651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DAYWEAR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8079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CNOCMF02\Staff_F$\kafranzknigh\Desktop\bal153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685800"/>
            <a:ext cx="7460504" cy="56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857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CNOCMF02\Staff_F$\kafranzknigh\Desktop\godeys-plate-19-1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799"/>
            <a:ext cx="8382000" cy="62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103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CNOCMF02\Staff_F$\kafranzknigh\Desktop\fpPoe2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74702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17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CNOCMF02\Staff_F$\kafranzknigh\Desktop\$T2eC16hHJGQE9noMcSkHBRSVnOU0P!--60_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0210"/>
            <a:ext cx="7010400" cy="61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245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CNOCMF02\Staff_F$\kafranzknigh\Desktop\tumblr_lvc9wgt49r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30787" cy="670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45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\\CNOCMF02\Staff_F$\kafranzknigh\Desktop\88f452aef907b29dbec144c2aaf5d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4000"/>
            <a:ext cx="47244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70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\\CNOCMF02\Staff_F$\kafranzknigh\Desktop\259bad0b844cf0cca03bd8725e3236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087337" cy="62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342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\\CNOCMF02\Staff_F$\kafranzknigh\Desktop\the1840s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1" cy="611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701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\\CNOCMF02\Staff_F$\kafranzknigh\Desktop\4bcab7dd048f12444f58f5534d7e46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"/>
            <a:ext cx="5312359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\\CNOCMF02\Staff_F$\kafranzknigh\Desktop\0284925c6bb671afbbb347cb015d0a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171"/>
            <a:ext cx="4267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15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CNOCMF02\Staff_F$\kafranzknigh\Desktop\f01174020a2b2b64ce5ddf28ea4e36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8627"/>
            <a:ext cx="5267325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\\CNOCMF02\Staff_F$\kafranzknigh\Desktop\cf4481ee53606655bc51f1f9cecadc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0" y="381000"/>
            <a:ext cx="4191000" cy="61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340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CNOCMF02\Staff_F$\kafranzknigh\Desktop\08206bc209ffd2c3518d330646e4f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4312761" cy="637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88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CNOCMF02\Staff_F$\kafranzknigh\Desktop\00029864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289800" cy="638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411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\\CNOCMF02\Staff_F$\kafranzknigh\Desktop\7f8a91d0bde3031ce38cff66bda7bd8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0768"/>
            <a:ext cx="3886200" cy="621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\\CNOCMF02\Staff_F$\kafranzknigh\Desktop\63a289f462a1f8046881c1a8480368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533400"/>
            <a:ext cx="4104313" cy="54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051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\\CNOCMF02\Staff_F$\kafranzknigh\Desktop\Dinner-dress-American-about-1840-MF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041"/>
            <a:ext cx="4382029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\\CNOCMF02\Staff_F$\kafranzknigh\Desktop\Dinner-dress-American-about-1840-MFA-Bos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337" y="182695"/>
            <a:ext cx="4420587" cy="659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489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\\CNOCMF02\Staff_F$\kafranzknigh\Desktop\f6f3078ea4af74f840c4f3dca50260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207" y="228600"/>
            <a:ext cx="488632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0683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CNOCMF02\Staff_F$\kafranzknigh\Desktop\e84e218b691d3ac05694baf3558c33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"/>
            <a:ext cx="512445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565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\\CNOCMF02\Staff_F$\kafranzknigh\Desktop\img_0005-e14007843987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181600" cy="614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293555"/>
            <a:ext cx="2825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EVENING WEAR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50604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\\CNOCMF02\Staff_F$\kafranzknigh\Desktop\097b0f75bf8c48d6502f2a86311015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"/>
            <a:ext cx="3681412" cy="60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438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\\CNOCMF02\Staff_F$\kafranzknigh\Desktop\f2fc13b3506bb17b070424e5472bfa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"/>
            <a:ext cx="3810000" cy="624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4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\\CNOCMF02\Staff_F$\kafranzknigh\Desktop\74ea2e2e7a53f1f8395ad2b2958724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3607889" cy="64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\\CNOCMF02\Staff_F$\kafranzknigh\Desktop\71Wedding Dress  1840-1842  The Metropolitan Museum of 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4839"/>
            <a:ext cx="4038600" cy="620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84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\\CNOCMF02\Staff_F$\kafranzknigh\Desktop\2e70e96cfa2ca84556486e416c5b01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66" y="331309"/>
            <a:ext cx="4985133" cy="62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69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\\CNOCMF02\Staff_F$\kafranzknigh\Desktop\13d0a2eb1f980f806e884d98cb5023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911"/>
            <a:ext cx="4343400" cy="65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3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CNOCMF02\Staff_F$\kafranzknigh\Desktop\firstphotoofny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6010"/>
            <a:ext cx="7391400" cy="56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9496" y="6217186"/>
            <a:ext cx="488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Upper West Side, New York City, 1848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1731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CNOCMF02\Staff_F$\kafranzknigh\Desktop\8f7d96b2b667b62c0fe8506fda4f2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04800"/>
            <a:ext cx="4038600" cy="629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866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CNOCMF02\Staff_F$\kafranzknigh\Desktop\66_xl_AC10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74" y="30296"/>
            <a:ext cx="5128565" cy="66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020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\\CNOCMF02\Staff_F$\kafranzknigh\Desktop\b1e55556ffa063c79cfed09af7431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4576551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606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\\CNOCMF02\Staff_F$\kafranzknigh\Desktop\e9d6398b173ff6e600c99984cbe90a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28" y="33969"/>
            <a:ext cx="48768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047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CNOCMF02\Staff_F$\kafranzknigh\Desktop\eab4d3e8afd28c01187659d89047b0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" y="659157"/>
            <a:ext cx="4090987" cy="57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3105834"/>
            <a:ext cx="2693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ACCESSORIES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21136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\\CNOCMF02\Staff_F$\kafranzknigh\Desktop\2ceb02d2cf988d07b79da940d2676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28" y="990600"/>
            <a:ext cx="381684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\\CNOCMF02\Staff_F$\kafranzknigh\Desktop\b4092d48c04dc1bdfea4d04e1369c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191000" cy="632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4664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\\CNOCMF02\Staff_F$\kafranzknigh\Desktop\02a57e5402da832747641a05b43d4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4609285" cy="61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185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\\CNOCMF02\Staff_F$\kafranzknigh\Desktop\blue-bonnet-detail-fl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6" y="762000"/>
            <a:ext cx="8028542" cy="546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2644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\\CNOCMF02\Staff_F$\kafranzknigh\Desktop\6a01156f47abbe970c01630326d954970d-800w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7547601" cy="553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4631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\\CNOCMF02\Staff_F$\kafranzknigh\Desktop\3White silk pump with silver and gold metallic embroidery depicting a harp in the centre, branches with leaves on both sides. European, 1830s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7679933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11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CNOCMF02\Staff_F$\kafranzknigh\Desktop\chateau-ext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25614"/>
            <a:ext cx="5791200" cy="435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8256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\\CNOCMF02\Staff_F$\kafranzknigh\Desktop\tumblr_inline_nsn9r8Mqgh1qd898g_4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02325"/>
            <a:ext cx="4138612" cy="565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00038" y="2765286"/>
            <a:ext cx="1208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HAIR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1780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\\CNOCMF02\Staff_F$\kafranzknigh\Desktop\Anne-Louise_Alix_de_Montmorency_with_her_daughter,_c_1840_by_claude_marie_dubufe_1790-1864_location_t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876800" cy="641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547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\\CNOCMF02\Staff_F$\kafranzknigh\Desktop\6eb677bfcd56c4a1c8d43591736878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22523"/>
            <a:ext cx="4052357" cy="528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\\CNOCMF02\Staff_F$\kafranzknigh\Desktop\c2518f5985a0f8185be73e9f359d5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50773"/>
            <a:ext cx="3435350" cy="40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205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2667000"/>
            <a:ext cx="2874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1850-1859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17906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\\CNOCMF02\Staff_F$\kafranzknigh\Desktop\Winterhalter_Franz_Xavier_The_Empress_Eugenie_Surrounded_by_her_Ladies_in_Wai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6183"/>
            <a:ext cx="8305800" cy="576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6915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\\CNOCMF02\Staff_F$\kafranzknigh\Desktop\Ingres_Princess_Albert_de_Brogl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4967288" cy="670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4848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7250" y="0"/>
            <a:ext cx="4783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669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\\CNOCMF02\Staff_F$\kafranzknigh\Desktop\16ing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9422"/>
            <a:ext cx="4764088" cy="61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0838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\\CNOCMF02\Staff_F$\kafranzknigh\Desktop\William-Adolphe_Bouguereau_(1825-1905)_-_Portrait_of_Monsieur_M._(185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52" y="228600"/>
            <a:ext cx="5218105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9209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\\CNOCMF02\Staff_F$\kafranzknigh\Desktop\tumblr_lf8jeuNbwe1qa7jxx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2999"/>
            <a:ext cx="7841982" cy="45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03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CNOCMF02\Staff_F$\kafranzknigh\Desktop\steamboat-mus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972" cy="568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839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066800"/>
            <a:ext cx="60099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FILMS SET IN THE 1840s</a:t>
            </a:r>
          </a:p>
          <a:p>
            <a:r>
              <a:rPr lang="en-US" sz="3600" dirty="0" smtClean="0"/>
              <a:t>1. </a:t>
            </a:r>
            <a:r>
              <a:rPr lang="en-US" sz="3600" dirty="0" smtClean="0">
                <a:hlinkClick r:id="rId2"/>
              </a:rPr>
              <a:t>Jane Eyre </a:t>
            </a:r>
            <a:r>
              <a:rPr lang="en-US" sz="3600" dirty="0" smtClean="0"/>
              <a:t>(1943)</a:t>
            </a:r>
          </a:p>
          <a:p>
            <a:r>
              <a:rPr lang="en-US" sz="3600" dirty="0" smtClean="0">
                <a:hlinkClick r:id="rId3"/>
              </a:rPr>
              <a:t>2. Jane Eyre </a:t>
            </a:r>
            <a:r>
              <a:rPr lang="en-US" sz="3600" dirty="0" smtClean="0"/>
              <a:t>(2011)</a:t>
            </a:r>
          </a:p>
          <a:p>
            <a:r>
              <a:rPr lang="en-US" sz="3600" dirty="0" smtClean="0">
                <a:hlinkClick r:id="rId4"/>
              </a:rPr>
              <a:t>3. Cranford </a:t>
            </a:r>
            <a:r>
              <a:rPr lang="en-US" sz="3600" dirty="0" smtClean="0"/>
              <a:t>(2007)</a:t>
            </a:r>
          </a:p>
          <a:p>
            <a:r>
              <a:rPr lang="en-US" sz="3600" dirty="0" smtClean="0"/>
              <a:t>4. </a:t>
            </a:r>
            <a:r>
              <a:rPr lang="en-US" sz="3600" dirty="0" smtClean="0">
                <a:hlinkClick r:id="rId5"/>
              </a:rPr>
              <a:t>The Man with a Cloak </a:t>
            </a:r>
            <a:r>
              <a:rPr lang="en-US" sz="3600" dirty="0" smtClean="0"/>
              <a:t>(1951)</a:t>
            </a:r>
          </a:p>
          <a:p>
            <a:pPr marL="742950" indent="-742950"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05873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CNOCMF02\Staff_F$\kafranzknigh\Desktop\Fashion-1859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5105400" cy="651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2810555"/>
            <a:ext cx="2069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DAYWEAR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973266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\\CNOCMF02\Staff_F$\kafranzknigh\Desktop\1855-59-dress-dinn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9849"/>
            <a:ext cx="5471866" cy="67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7507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\\CNOCMF02\Staff_F$\kafranzknigh\Desktop\tumblr_ly6rghBMjZ1qidnq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"/>
            <a:ext cx="5334000" cy="666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22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\\CNOCMF02\Staff_F$\kafranzknigh\Desktop\4bd3fe599966bbee0b12f0a923eca7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3942601" cy="626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18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\\CNOCMF02\Staff_F$\kafranzknigh\Desktop\tumblr_mpqe39yP951rdt2yw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3550405" cy="607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0575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\\CNOCMF02\Staff_F$\kafranzknigh\Desktop\400years pg 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8982"/>
            <a:ext cx="4724400" cy="660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349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\\CNOCMF02\Staff_F$\kafranzknigh\Desktop\69_xl_AC00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72" y="304800"/>
            <a:ext cx="4967974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971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DA00002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609600"/>
            <a:ext cx="734218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342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\\CNOCMF02\Staff_F$\kafranzknigh\Desktop\3295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715000" cy="63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8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CNOCMF02\Staff_F$\kafranzknigh\Desktop\victorianhous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9" y="762000"/>
            <a:ext cx="8173861" cy="52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463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2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31825"/>
            <a:ext cx="7772400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626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CNOCMF02\Staff_F$\kafranzknigh\Desktop\rbc4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4543171" cy="632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2810256"/>
            <a:ext cx="2518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EVENING DRESS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54907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DA00002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650" y="0"/>
            <a:ext cx="572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758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\\CNOCMF02\Staff_F$\kafranzknigh\Desktop\1850-55-silk-evening-dress-fren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4762500" cy="627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6550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CNOCMF02\Staff_F$\kafranzknigh\Desktop\tumblr_lkukok0Asx1qbkn6i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4787"/>
            <a:ext cx="5184775" cy="648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5325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CNOCMF02\Staff_F$\kafranzknigh\Desktop\1409242237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1960"/>
            <a:ext cx="463867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611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CNOCMF02\Staff_F$\kafranzknigh\Desktop\14092422371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086350" cy="602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702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CNOCMF02\Staff_F$\kafranzknigh\Desktop\1409242237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482" y="685800"/>
            <a:ext cx="396847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\\CNOCMF02\Staff_F$\kafranzknigh\Desktop\14092422371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508635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5366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\\CNOCMF02\Staff_F$\kafranzknigh\Desktop\c1637ae8c429b1a7fdee5d7070cf4d7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719189" cy="451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1222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\\CNOCMF02\Staff_F$\kafranzknigh\Desktop\dc8c2cd72567102c2b3075cb0d118c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04" y="1066800"/>
            <a:ext cx="8229276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04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CNOCMF02\Staff_F$\kafranzknigh\Desktop\30468ab8ce1eafe5ae44ef9aa9a5f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7931"/>
            <a:ext cx="7620000" cy="625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0593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DA0000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77875"/>
            <a:ext cx="77724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36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DA00002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0"/>
            <a:ext cx="3524250" cy="6858000"/>
          </a:xfrm>
          <a:prstGeom prst="rect">
            <a:avLst/>
          </a:prstGeom>
        </p:spPr>
      </p:pic>
      <p:pic>
        <p:nvPicPr>
          <p:cNvPr id="3" name="Picture 3" descr="FDA00002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0"/>
            <a:ext cx="3714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819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\\CNOCMF02\Staff_F$\kafranzknigh\Desktop\Bloom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457200"/>
            <a:ext cx="420052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47524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CNOCMF02\Staff_F$\kafranzknigh\Desktop\The-Crinolines-on-1st-clas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12432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3881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CNOCMF02\Staff_F$\kafranzknigh\Desktop\d1a7fe847023c797c4e5fc33a4917f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23477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0245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\\CNOCMF02\Staff_F$\kafranzknigh\Desktop\800.reserve-dc-180-b-57-f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"/>
            <a:ext cx="4876800" cy="65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5018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\\CNOCMF02\Staff_F$\kafranzknigh\Desktop\c8ff2e0d98dbcfa83cd4cfc4383c48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547"/>
            <a:ext cx="7518400" cy="593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845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\\CNOCMF02\Staff_F$\kafranzknigh\Desktop\Currier &amp; Ives Central Park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7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9222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\\CNOCMF02\Staff_F$\kafranzknigh\Desktop\nypl1856m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724400" cy="6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2327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\\CNOCMF02\Staff_F$\kafranzknigh\Desktop\c34d334f79ab93b06fd37cb6e7b7ef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820" y="152400"/>
            <a:ext cx="449398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552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87</Words>
  <Application>Microsoft Office PowerPoint</Application>
  <PresentationFormat>On-screen Show (4:3)</PresentationFormat>
  <Paragraphs>20</Paragraphs>
  <Slides>103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Office Theme</vt:lpstr>
      <vt:lpstr>1840s-1860s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Seattle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1840-1849</dc:title>
  <dc:creator>Franz-Knight, Kira A</dc:creator>
  <cp:lastModifiedBy>Franz-Knight, Kira A</cp:lastModifiedBy>
  <cp:revision>26</cp:revision>
  <dcterms:created xsi:type="dcterms:W3CDTF">2015-11-02T17:28:56Z</dcterms:created>
  <dcterms:modified xsi:type="dcterms:W3CDTF">2015-11-02T23:36:01Z</dcterms:modified>
</cp:coreProperties>
</file>