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8" r:id="rId3"/>
    <p:sldId id="319" r:id="rId4"/>
    <p:sldId id="320" r:id="rId5"/>
    <p:sldId id="322" r:id="rId6"/>
    <p:sldId id="321" r:id="rId7"/>
    <p:sldId id="374" r:id="rId8"/>
    <p:sldId id="323" r:id="rId9"/>
    <p:sldId id="324" r:id="rId10"/>
    <p:sldId id="325" r:id="rId11"/>
    <p:sldId id="326" r:id="rId12"/>
    <p:sldId id="327" r:id="rId13"/>
    <p:sldId id="299" r:id="rId14"/>
    <p:sldId id="300" r:id="rId15"/>
    <p:sldId id="301" r:id="rId16"/>
    <p:sldId id="303" r:id="rId17"/>
    <p:sldId id="257" r:id="rId18"/>
    <p:sldId id="278" r:id="rId19"/>
    <p:sldId id="280" r:id="rId20"/>
    <p:sldId id="279" r:id="rId21"/>
    <p:sldId id="259" r:id="rId22"/>
    <p:sldId id="265" r:id="rId23"/>
    <p:sldId id="283" r:id="rId24"/>
    <p:sldId id="284" r:id="rId25"/>
    <p:sldId id="272" r:id="rId26"/>
    <p:sldId id="268" r:id="rId27"/>
    <p:sldId id="285" r:id="rId28"/>
    <p:sldId id="286" r:id="rId29"/>
    <p:sldId id="273" r:id="rId30"/>
    <p:sldId id="287" r:id="rId31"/>
    <p:sldId id="295" r:id="rId32"/>
    <p:sldId id="258" r:id="rId33"/>
    <p:sldId id="269" r:id="rId34"/>
    <p:sldId id="267" r:id="rId35"/>
    <p:sldId id="270" r:id="rId36"/>
    <p:sldId id="288" r:id="rId37"/>
    <p:sldId id="264" r:id="rId38"/>
    <p:sldId id="289" r:id="rId39"/>
    <p:sldId id="290" r:id="rId40"/>
    <p:sldId id="291" r:id="rId41"/>
    <p:sldId id="262" r:id="rId42"/>
    <p:sldId id="282" r:id="rId43"/>
    <p:sldId id="292" r:id="rId44"/>
    <p:sldId id="293" r:id="rId45"/>
    <p:sldId id="294" r:id="rId46"/>
    <p:sldId id="414" r:id="rId47"/>
    <p:sldId id="417" r:id="rId48"/>
    <p:sldId id="416" r:id="rId49"/>
    <p:sldId id="415" r:id="rId50"/>
    <p:sldId id="274" r:id="rId51"/>
    <p:sldId id="296" r:id="rId52"/>
    <p:sldId id="297" r:id="rId53"/>
    <p:sldId id="298" r:id="rId54"/>
    <p:sldId id="271" r:id="rId55"/>
    <p:sldId id="306" r:id="rId56"/>
    <p:sldId id="307" r:id="rId57"/>
    <p:sldId id="304" r:id="rId58"/>
    <p:sldId id="305" r:id="rId59"/>
    <p:sldId id="260" r:id="rId60"/>
    <p:sldId id="275" r:id="rId61"/>
    <p:sldId id="276" r:id="rId62"/>
    <p:sldId id="314" r:id="rId63"/>
    <p:sldId id="277" r:id="rId64"/>
    <p:sldId id="312" r:id="rId65"/>
    <p:sldId id="310" r:id="rId66"/>
    <p:sldId id="311" r:id="rId67"/>
    <p:sldId id="313" r:id="rId68"/>
    <p:sldId id="302" r:id="rId69"/>
    <p:sldId id="308" r:id="rId70"/>
    <p:sldId id="309" r:id="rId71"/>
    <p:sldId id="316" r:id="rId72"/>
    <p:sldId id="266" r:id="rId73"/>
    <p:sldId id="339" r:id="rId74"/>
    <p:sldId id="340" r:id="rId75"/>
    <p:sldId id="341" r:id="rId76"/>
    <p:sldId id="342" r:id="rId77"/>
    <p:sldId id="343" r:id="rId78"/>
    <p:sldId id="344" r:id="rId79"/>
    <p:sldId id="345" r:id="rId80"/>
    <p:sldId id="337" r:id="rId81"/>
    <p:sldId id="328" r:id="rId82"/>
    <p:sldId id="329" r:id="rId83"/>
    <p:sldId id="331" r:id="rId84"/>
    <p:sldId id="330" r:id="rId85"/>
    <p:sldId id="332" r:id="rId86"/>
    <p:sldId id="346" r:id="rId87"/>
    <p:sldId id="353" r:id="rId88"/>
    <p:sldId id="352" r:id="rId89"/>
    <p:sldId id="349" r:id="rId90"/>
    <p:sldId id="338" r:id="rId91"/>
    <p:sldId id="335" r:id="rId92"/>
    <p:sldId id="333" r:id="rId93"/>
    <p:sldId id="351" r:id="rId94"/>
    <p:sldId id="364" r:id="rId95"/>
    <p:sldId id="350" r:id="rId96"/>
    <p:sldId id="348" r:id="rId97"/>
    <p:sldId id="347" r:id="rId98"/>
    <p:sldId id="366" r:id="rId99"/>
    <p:sldId id="362" r:id="rId100"/>
    <p:sldId id="363" r:id="rId101"/>
    <p:sldId id="368" r:id="rId102"/>
    <p:sldId id="369" r:id="rId103"/>
    <p:sldId id="263" r:id="rId104"/>
    <p:sldId id="356" r:id="rId105"/>
    <p:sldId id="365" r:id="rId106"/>
    <p:sldId id="376" r:id="rId107"/>
    <p:sldId id="377" r:id="rId108"/>
    <p:sldId id="336" r:id="rId109"/>
    <p:sldId id="359" r:id="rId110"/>
    <p:sldId id="360" r:id="rId111"/>
    <p:sldId id="361" r:id="rId112"/>
    <p:sldId id="334" r:id="rId113"/>
    <p:sldId id="390" r:id="rId114"/>
    <p:sldId id="354" r:id="rId115"/>
    <p:sldId id="367" r:id="rId116"/>
    <p:sldId id="383" r:id="rId117"/>
    <p:sldId id="358" r:id="rId118"/>
    <p:sldId id="378" r:id="rId119"/>
    <p:sldId id="381" r:id="rId120"/>
    <p:sldId id="382" r:id="rId121"/>
    <p:sldId id="379" r:id="rId122"/>
    <p:sldId id="371" r:id="rId123"/>
    <p:sldId id="372" r:id="rId124"/>
    <p:sldId id="373" r:id="rId125"/>
    <p:sldId id="380" r:id="rId126"/>
    <p:sldId id="384" r:id="rId127"/>
    <p:sldId id="385" r:id="rId128"/>
    <p:sldId id="388" r:id="rId129"/>
    <p:sldId id="399" r:id="rId130"/>
    <p:sldId id="389" r:id="rId131"/>
    <p:sldId id="391" r:id="rId132"/>
    <p:sldId id="397" r:id="rId133"/>
    <p:sldId id="375" r:id="rId134"/>
    <p:sldId id="405" r:id="rId135"/>
    <p:sldId id="400" r:id="rId136"/>
    <p:sldId id="392" r:id="rId137"/>
    <p:sldId id="393" r:id="rId138"/>
    <p:sldId id="404" r:id="rId139"/>
    <p:sldId id="395" r:id="rId140"/>
    <p:sldId id="396" r:id="rId141"/>
    <p:sldId id="403" r:id="rId142"/>
    <p:sldId id="406" r:id="rId143"/>
    <p:sldId id="407" r:id="rId144"/>
    <p:sldId id="408" r:id="rId145"/>
    <p:sldId id="370" r:id="rId146"/>
    <p:sldId id="386" r:id="rId147"/>
    <p:sldId id="387" r:id="rId148"/>
    <p:sldId id="315" r:id="rId149"/>
    <p:sldId id="401" r:id="rId150"/>
    <p:sldId id="402" r:id="rId151"/>
    <p:sldId id="409" r:id="rId152"/>
    <p:sldId id="412" r:id="rId153"/>
    <p:sldId id="413" r:id="rId154"/>
    <p:sldId id="410" r:id="rId155"/>
    <p:sldId id="411" r:id="rId156"/>
    <p:sldId id="317" r:id="rId1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858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slide" Target="slides/slide152.xml"/><Relationship Id="rId16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microsoft.com/office/2015/10/relationships/revisionInfo" Target="revisionInfo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0362-9AA6-43C2-A79E-7DDC5049B0DA}" type="datetimeFigureOut">
              <a:rPr lang="en-US" smtClean="0"/>
              <a:t>11/6/2018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79470-B64C-4EB8-ABF4-AA1C56935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561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0362-9AA6-43C2-A79E-7DDC5049B0DA}" type="datetimeFigureOut">
              <a:rPr lang="en-US" smtClean="0"/>
              <a:t>11/6/2018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79470-B64C-4EB8-ABF4-AA1C56935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392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0362-9AA6-43C2-A79E-7DDC5049B0DA}" type="datetimeFigureOut">
              <a:rPr lang="en-US" smtClean="0"/>
              <a:t>11/6/2018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79470-B64C-4EB8-ABF4-AA1C56935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72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0362-9AA6-43C2-A79E-7DDC5049B0DA}" type="datetimeFigureOut">
              <a:rPr lang="en-US" smtClean="0"/>
              <a:t>11/6/2018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79470-B64C-4EB8-ABF4-AA1C56935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782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0362-9AA6-43C2-A79E-7DDC5049B0DA}" type="datetimeFigureOut">
              <a:rPr lang="en-US" smtClean="0"/>
              <a:t>11/6/2018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79470-B64C-4EB8-ABF4-AA1C56935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777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0362-9AA6-43C2-A79E-7DDC5049B0DA}" type="datetimeFigureOut">
              <a:rPr lang="en-US" smtClean="0"/>
              <a:t>11/6/2018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79470-B64C-4EB8-ABF4-AA1C56935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5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0362-9AA6-43C2-A79E-7DDC5049B0DA}" type="datetimeFigureOut">
              <a:rPr lang="en-US" smtClean="0"/>
              <a:t>11/6/2018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79470-B64C-4EB8-ABF4-AA1C56935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36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0362-9AA6-43C2-A79E-7DDC5049B0DA}" type="datetimeFigureOut">
              <a:rPr lang="en-US" smtClean="0"/>
              <a:t>11/6/2018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79470-B64C-4EB8-ABF4-AA1C56935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834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0362-9AA6-43C2-A79E-7DDC5049B0DA}" type="datetimeFigureOut">
              <a:rPr lang="en-US" smtClean="0"/>
              <a:t>11/6/2018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79470-B64C-4EB8-ABF4-AA1C56935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104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0362-9AA6-43C2-A79E-7DDC5049B0DA}" type="datetimeFigureOut">
              <a:rPr lang="en-US" smtClean="0"/>
              <a:t>11/6/2018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79470-B64C-4EB8-ABF4-AA1C56935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0362-9AA6-43C2-A79E-7DDC5049B0DA}" type="datetimeFigureOut">
              <a:rPr lang="en-US" smtClean="0"/>
              <a:t>11/6/2018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79470-B64C-4EB8-ABF4-AA1C56935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010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F0362-9AA6-43C2-A79E-7DDC5049B0DA}" type="datetimeFigureOut">
              <a:rPr lang="en-US" smtClean="0"/>
              <a:t>11/6/2018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279470-B64C-4EB8-ABF4-AA1C56935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059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0.jpeg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RpGzwnHpA5c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1820s-1830s</a:t>
            </a:r>
          </a:p>
        </p:txBody>
      </p:sp>
    </p:spTree>
    <p:extLst>
      <p:ext uri="{BB962C8B-B14F-4D97-AF65-F5344CB8AC3E}">
        <p14:creationId xmlns:p14="http://schemas.microsoft.com/office/powerpoint/2010/main" val="2124954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CNOCMF02\Staff_F$\kafranzknigh\Desktop\1809-furniture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392" y="304800"/>
            <a:ext cx="3743325" cy="621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3730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3" descr="\\CNOCMF02\Staff_F$\kafranzknigh\Desktop\efa0e589f2a4db60538c677e81d8430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915158"/>
            <a:ext cx="4876800" cy="353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4" name="Picture 2" descr="\\CNOCMF02\Staff_F$\kafranzknigh\Desktop\ce321bfa884798b5f1a37f54d30dfa5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3657600" cy="489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086924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\\CNOCMF02\Staff_F$\kafranzknigh\Desktop\cabbc57faaaa4d7646283ceb711fca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4900"/>
            <a:ext cx="4724400" cy="609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19800" y="2766876"/>
            <a:ext cx="21868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MOURNING</a:t>
            </a:r>
          </a:p>
        </p:txBody>
      </p:sp>
    </p:spTree>
    <p:extLst>
      <p:ext uri="{BB962C8B-B14F-4D97-AF65-F5344CB8AC3E}">
        <p14:creationId xmlns:p14="http://schemas.microsoft.com/office/powerpoint/2010/main" val="387191196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\\CNOCMF02\Staff_F$\kafranzknigh\Desktop\7ee0c6068a84cd3ff5a508b6999a4ef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3884373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79" name="Picture 3" descr="\\CNOCMF02\Staff_F$\kafranzknigh\Desktop\2c5abf44708aba10dd694c1ccf86d5a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33400"/>
            <a:ext cx="4070724" cy="591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86389" y="5105400"/>
            <a:ext cx="27211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LOVER’S EYES</a:t>
            </a:r>
          </a:p>
        </p:txBody>
      </p:sp>
    </p:spTree>
    <p:extLst>
      <p:ext uri="{BB962C8B-B14F-4D97-AF65-F5344CB8AC3E}">
        <p14:creationId xmlns:p14="http://schemas.microsoft.com/office/powerpoint/2010/main" val="234306941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CNOCMF02\Staff_F$\kafranzknigh\Desktop\1829-Morning-Evening-Dresses-World-of-Fashion-M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81000"/>
            <a:ext cx="5194039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2743200"/>
            <a:ext cx="24939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EVENING WEAR</a:t>
            </a:r>
          </a:p>
        </p:txBody>
      </p:sp>
    </p:spTree>
    <p:extLst>
      <p:ext uri="{BB962C8B-B14F-4D97-AF65-F5344CB8AC3E}">
        <p14:creationId xmlns:p14="http://schemas.microsoft.com/office/powerpoint/2010/main" val="77035375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\\CNOCMF02\Staff_F$\kafranzknigh\Desktop\714b6f097819ce74a4d4842db4e7267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509" y="200891"/>
            <a:ext cx="4825966" cy="641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24565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\\CNOCMF02\Staff_F$\kafranzknigh\Desktop\tumblr_m9afjqum3Q1qidnqfo1_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2247"/>
            <a:ext cx="3878809" cy="622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3" name="Picture 3" descr="\\CNOCMF02\Staff_F$\kafranzknigh\Desktop\74476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3548"/>
            <a:ext cx="3753184" cy="622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36861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\\CNOCMF02\Staff_F$\kafranzknigh\Desktop\79dbba3c8017728757331e416f488f2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4094720" cy="648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8" name="Picture 4" descr="\\CNOCMF02\Staff_F$\kafranzknigh\Desktop\tumblr_lz3hrnfo4N1qetr4no1_5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026" y="367145"/>
            <a:ext cx="4203966" cy="605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05977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\\CNOCMF02\Staff_F$\kafranzknigh\Desktop\tumblr_m16yer8LH01qga5wno1_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3954780" cy="681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1" name="Picture 3" descr="\\CNOCMF02\Staff_F$\kafranzknigh\Desktop\IMG_0284-e14330842031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670" y="1066800"/>
            <a:ext cx="520233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417989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\\CNOCMF02\Staff_F$\kafranzknigh\Desktop\99cc72c3d2b81ebaf9d3ce47c8dce0c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401" y="304800"/>
            <a:ext cx="4899025" cy="619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689507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CNOCMF02\Staff_F$\kafranzknigh\Desktop\ma-31230885-WE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931" y="152400"/>
            <a:ext cx="4282247" cy="656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0128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CNOCMF02\Staff_F$\kafranzknigh\Desktop\XXX_7567_3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57199"/>
            <a:ext cx="5943600" cy="594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103818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\\CNOCMF02\Staff_F$\kafranzknigh\Desktop\188941683619b945f8337d0a4f636a4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04" y="340862"/>
            <a:ext cx="7934696" cy="5911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13120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\\CNOCMF02\Staff_F$\kafranzknigh\Desktop\7800b7b27c8e5e79f3e34adaaaabef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81000"/>
            <a:ext cx="4562475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5891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\\CNOCMF02\Staff_F$\kafranzknigh\Desktop\9655b80fe9d4fd8f9665d06e6ed325e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"/>
            <a:ext cx="3505200" cy="641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\\CNOCMF02\Staff_F$\kafranzknigh\Desktop\98614e43d8de9b2863a462c095a6d4b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9223"/>
            <a:ext cx="3416444" cy="641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12339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\\CNOCMF02\Staff_F$\kafranzknigh\Desktop\Evening_Dress-4093fu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73781"/>
            <a:ext cx="4038600" cy="646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0" y="2761565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1839</a:t>
            </a:r>
          </a:p>
        </p:txBody>
      </p:sp>
    </p:spTree>
    <p:extLst>
      <p:ext uri="{BB962C8B-B14F-4D97-AF65-F5344CB8AC3E}">
        <p14:creationId xmlns:p14="http://schemas.microsoft.com/office/powerpoint/2010/main" val="351190246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\\CNOCMF02\Staff_F$\kafranzknigh\Desktop\ecbec60f8342e033d285e8f6ccf3337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6" y="-73439"/>
            <a:ext cx="5603174" cy="737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62963" y="2362200"/>
            <a:ext cx="3253134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/>
              <a:t>HAIR</a:t>
            </a:r>
          </a:p>
          <a:p>
            <a:pPr algn="ctr"/>
            <a:r>
              <a:rPr lang="en-US" sz="3600" i="1" dirty="0"/>
              <a:t>(and more hair!)</a:t>
            </a:r>
          </a:p>
          <a:p>
            <a:pPr algn="ctr"/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97491048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\\CNOCMF02\Staff_F$\kafranzknigh\Desktop\1d8da466adde348105e4ce30a10a73d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28600"/>
            <a:ext cx="5029200" cy="637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52627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3" name="Picture 3" descr="\\CNOCMF02\Staff_F$\kafranzknigh\Desktop\tumblr_inline_nlhllqQW4X1t56ltq_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4572000" cy="618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4" name="Picture 4" descr="\\CNOCMF02\Staff_F$\kafranzknigh\Desktop\tumblr_inline_nlhlmjRMca1t56ltq_5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57200"/>
            <a:ext cx="3677250" cy="589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001754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\\CNOCMF02\Staff_F$\kafranzknigh\Desktop\c541e5389a9a6c93843e0b19fd9a3ca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47842"/>
            <a:ext cx="4876800" cy="630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81942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4" descr="\\CNOCMF02\Staff_F$\kafranzknigh\Desktop\tumblr_inline_nlhll4sR1b1t56ltq_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295400"/>
            <a:ext cx="4346104" cy="537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5" name="Picture 5" descr="\\CNOCMF02\Staff_F$\kafranzknigh\Desktop\tumblr_inline_nlhjleLO0a1t56ltq_2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4038600" cy="455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31814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\\CNOCMF02\Staff_F$\kafranzknigh\Desktop\tumblr_inline_nlhlyv3lHJ1t56ltq_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423" y="152400"/>
            <a:ext cx="4419600" cy="647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87798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362200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dirty="0"/>
              <a:t>1820-1829</a:t>
            </a:r>
          </a:p>
        </p:txBody>
      </p:sp>
    </p:spTree>
    <p:extLst>
      <p:ext uri="{BB962C8B-B14F-4D97-AF65-F5344CB8AC3E}">
        <p14:creationId xmlns:p14="http://schemas.microsoft.com/office/powerpoint/2010/main" val="293896840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\\CNOCMF02\Staff_F$\kafranzknigh\Desktop\tumblr_inline_nlhcgcx5O31t56ltq_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2558"/>
            <a:ext cx="3869643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39" name="Picture 3" descr="\\CNOCMF02\Staff_F$\kafranzknigh\Desktop\tumblr_inline_nlhlsz8fUA1t56ltq_5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828751"/>
            <a:ext cx="4419600" cy="564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81878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\\CNOCMF02\Staff_F$\kafranzknigh\Desktop\il_570xN.819404643_jpx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8140700" cy="5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78678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\\CNOCMF02\Staff_F$\kafranzknigh\Desktop\tumblr_md96y3iecn1qidnqfo1_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52400"/>
            <a:ext cx="4572000" cy="649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1099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\\CNOCMF02\Staff_F$\kafranzknigh\Desktop\tumblr_mhcm3cyfgj1qidnqfo1_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81000"/>
            <a:ext cx="4762500" cy="584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84839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\\CNOCMF02\Staff_F$\kafranzknigh\Desktop\tumblr_md96rzB7Jh1qidnqfo1_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818" y="381000"/>
            <a:ext cx="6097155" cy="61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622583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\\CNOCMF02\Staff_F$\kafranzknigh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24839"/>
            <a:ext cx="3657600" cy="488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2" name="Picture 4" descr="\\CNOCMF02\Staff_F$\kafranzknigh\Desktop\1800ishyellowleathershoescutawa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199" y="2362200"/>
            <a:ext cx="4691519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33149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\\CNOCMF02\Staff_F$\kafranzknigh\Desktop\03.02.14.18_5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9971"/>
            <a:ext cx="7848600" cy="617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21344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1" name="Picture 3" descr="\\CNOCMF02\Staff_F$\kafranzknigh\Desktop\431ad21d580a75c8d5d4b3674902556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044" y="20781"/>
            <a:ext cx="5309156" cy="683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87435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\\CNOCMF02\Staff_F$\kafranzknigh\Desktop\dresssuitmarch1830nd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0995"/>
            <a:ext cx="3031443" cy="646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3000" y="2895600"/>
            <a:ext cx="27145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MENSWEAR</a:t>
            </a:r>
          </a:p>
        </p:txBody>
      </p:sp>
    </p:spTree>
    <p:extLst>
      <p:ext uri="{BB962C8B-B14F-4D97-AF65-F5344CB8AC3E}">
        <p14:creationId xmlns:p14="http://schemas.microsoft.com/office/powerpoint/2010/main" val="418321047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\\CNOCMF02\Staff_F$\kafranzknigh\Desktop\1830-men-fashion-cloth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52400"/>
            <a:ext cx="4877646" cy="650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1387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 descr="\\CNOCMF02\Staff_F$\kafranzknigh\Desktop\tumblr_n1894yxBIp1r3veg8o1_12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"/>
            <a:ext cx="5181600" cy="6524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46955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\\CNOCMF02\Staff_F$\kafranzknigh\Desktop\seasidejuly1830et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31569"/>
            <a:ext cx="2744995" cy="641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CNOCMF02\Staff_F$\kafranzknigh\Desktop\tumblr_inline_nt2otoiEqt1t56ltq_12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8562"/>
            <a:ext cx="3541176" cy="625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6483283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5" name="Picture 3" descr="\\CNOCMF02\Staff_F$\kafranzknigh\Desktop\tumblr_inline_nszj8dkuyB1t56ltq_12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95943"/>
            <a:ext cx="2801984" cy="636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6" name="Picture 4" descr="\\CNOCMF02\Staff_F$\kafranzknigh\Desktop\tumblr_inline_nt1ipbl9oH1t56ltq_12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81000"/>
            <a:ext cx="1859708" cy="638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234611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\\CNOCMF02\Staff_F$\kafranzknigh\Desktop\tumblr_inline_nt16hyEdId1t56ltq_5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3581400" cy="5917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5" name="Picture 3" descr="\\CNOCMF02\Staff_F$\kafranzknigh\Desktop\tumblr_inline_nt1hx4EU5q1t56ltq_5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143000"/>
            <a:ext cx="4165600" cy="273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1359905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3" descr="\\CNOCMF02\Staff_F$\kafranzknigh\Desktop\tumblr_inline_nt16b2Pyeh1t56ltq_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4762500" cy="636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4" name="Picture 4" descr="\\CNOCMF02\Staff_F$\kafranzknigh\Desktop\tumblr_inline_nt16bm40Wg1t56ltq_5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872602"/>
            <a:ext cx="3797300" cy="507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94963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\\CNOCMF02\Staff_F$\kafranzknigh\Desktop\tumblr_inline_nt2p1oyTNI1t56ltq_12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58859"/>
            <a:ext cx="3381235" cy="6271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15" name="Picture 3" descr="\\CNOCMF02\Staff_F$\kafranzknigh\Desktop\tumblr_inline_nt1jmuNWCN1t56ltq_5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35168"/>
            <a:ext cx="4118274" cy="5518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781634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\\CNOCMF02\Staff_F$\kafranzknigh\Desktop\tumblr_inline_nszmg5ovm01t56ltq_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27704"/>
            <a:ext cx="4200525" cy="632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3594949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\\CNOCMF02\Staff_F$\kafranzknigh\Desktop\tumblr_inline_nt2mofOXIO1t56ltq_2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1673"/>
            <a:ext cx="4217987" cy="629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79" name="Picture 3" descr="\\CNOCMF02\Staff_F$\kafranzknigh\Desktop\tumblr_inline_nt2mo2Qmt71t56ltq_5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243" y="221673"/>
            <a:ext cx="4213756" cy="629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799521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\\CNOCMF02\Staff_F$\kafranzknigh\Desktop\tumblr_inline_nqw30sArwv1t56ltq_12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5" y="762000"/>
            <a:ext cx="2040255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4" name="Picture 4" descr="\\CNOCMF02\Staff_F$\kafranzknigh\Desktop\tumblr_inline_nt2rezZKs51t56ltq_12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020" y="762000"/>
            <a:ext cx="2963396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5" name="Picture 5" descr="\\CNOCMF02\Staff_F$\kafranzknigh\Desktop\tumblr_inline_nt2reb5lKP1t56ltq_128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145" y="762001"/>
            <a:ext cx="3261939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253221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\\CNOCMF02\Staff_F$\kafranzknigh\Desktop\kg-corset-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01486"/>
            <a:ext cx="6764694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973288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\\CNOCMF02\Staff_F$\kafranzknigh\Desktop\tumblr_inline_nszrus7ahu1t56ltq_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28600"/>
            <a:ext cx="4107543" cy="646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1255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\\CNOCMF02\Staff_F$\kafranzknigh\Desktop\ca_1838_adelaide_dorleans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4517"/>
            <a:ext cx="4991100" cy="659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781944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\\CNOCMF02\Staff_F$\kafranzknigh\Desktop\tumblr_inline_nt1j69itAu1t56ltq_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198" y="228600"/>
            <a:ext cx="4762500" cy="652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8044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\\CNOCMF02\Staff_F$\kafranzknigh\Desktop\tumblr_inline_nt1j6j1MrZ1t56ltq_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299" y="304800"/>
            <a:ext cx="4762500" cy="631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8990726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\\CNOCMF02\Staff_F$\kafranzknigh\Desktop\1830_nodo_al_collo2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57200"/>
            <a:ext cx="5562600" cy="583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752451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\\CNOCMF02\Staff_F$\kafranzknigh\Desktop\cravat818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04800"/>
            <a:ext cx="5105400" cy="633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634068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\\CNOCMF02\Staff_F$\kafranzknigh\Desktop\1830_nodo_al_collo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57200"/>
            <a:ext cx="4876800" cy="600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50452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\\CNOCMF02\Staff_F$\kafranzknigh\Desktop\tumblr_kxdvo5dveM1qzrip0o1_5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81000"/>
            <a:ext cx="5410200" cy="5886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782156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\\CNOCMF02\Staff_F$\kafranzknigh\Desktop\35c44fd34683c12d875072e0aab1a5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8001000" cy="60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340241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\\CNOCMF02\Staff_F$\kafranzknigh\Desktop\imgr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4000"/>
            <a:ext cx="6561137" cy="364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0762895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\\CNOCMF02\Staff_F$\kafranzknigh\Desktop\e3417a22831e28151df2bef29da9ab0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28600"/>
            <a:ext cx="4800600" cy="649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3941" y="2514600"/>
            <a:ext cx="266290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FASHION </a:t>
            </a:r>
          </a:p>
          <a:p>
            <a:pPr algn="ctr"/>
            <a:r>
              <a:rPr lang="en-US" sz="3200" dirty="0"/>
              <a:t>COMMENTARY</a:t>
            </a:r>
          </a:p>
        </p:txBody>
      </p:sp>
    </p:spTree>
    <p:extLst>
      <p:ext uri="{BB962C8B-B14F-4D97-AF65-F5344CB8AC3E}">
        <p14:creationId xmlns:p14="http://schemas.microsoft.com/office/powerpoint/2010/main" val="159308201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\\CNOCMF02\Staff_F$\kafranzknigh\Desktop\tumblr_inline_nszn7uj4h91t56ltq_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09600"/>
            <a:ext cx="7953835" cy="574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63184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\\CNOCMF02\Staff_F$\kafranzknigh\Desktop\Adalbert_Suchy_Portrait_eines_Gelehrten_um_18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2449"/>
            <a:ext cx="5094702" cy="664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205836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\\CNOCMF02\Staff_F$\kafranzknigh\Desktop\dandy-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52400"/>
            <a:ext cx="4572000" cy="6627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778132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2" name="Picture 4" descr="\\CNOCMF02\Staff_F$\kafranzknigh\Desktop\09d78b96723a5625fb3c6a42deacb7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82608"/>
            <a:ext cx="397510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184592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\\CNOCMF02\Staff_F$\kafranzknigh\Desktop\4f85f5e48a6fa45b1287a76bc148c9b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41382"/>
            <a:ext cx="3581400" cy="535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3" name="Picture 3" descr="\\CNOCMF02\Staff_F$\kafranzknigh\Desktop\0f24f6b2b487239351fb04d67a20d3f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676644"/>
            <a:ext cx="36576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696629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7" name="Picture 3" descr="\\CNOCMF02\Staff_F$\kafranzknigh\Desktop\24d5a7ad9ff66ef0e5343c8df26e3aa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400"/>
            <a:ext cx="5562600" cy="636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2645589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5" name="Picture 3" descr="\\CNOCMF02\Staff_F$\kafranzknigh\Desktop\922fb2a9c2bdbf3e735ac6a7e6904cf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04800"/>
            <a:ext cx="4572000" cy="608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580079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\\CNOCMF02\Staff_F$\kafranzknigh\Desktop\34cd1110c49da6e1dee0c76bca88dcc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90667"/>
            <a:ext cx="4345260" cy="651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836358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1752600"/>
            <a:ext cx="694651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FILMS SET IN THE 1830s (THAT’S IT!)</a:t>
            </a:r>
          </a:p>
          <a:p>
            <a:endParaRPr lang="en-US" sz="3600" dirty="0"/>
          </a:p>
          <a:p>
            <a:r>
              <a:rPr lang="en-US" sz="3600" dirty="0"/>
              <a:t>1. </a:t>
            </a:r>
            <a:r>
              <a:rPr lang="en-US" sz="3600" dirty="0">
                <a:hlinkClick r:id="rId2"/>
              </a:rPr>
              <a:t>Young Victoria </a:t>
            </a:r>
            <a:r>
              <a:rPr lang="en-US" sz="3600" dirty="0"/>
              <a:t>(2009)</a:t>
            </a:r>
          </a:p>
        </p:txBody>
      </p:sp>
    </p:spTree>
    <p:extLst>
      <p:ext uri="{BB962C8B-B14F-4D97-AF65-F5344CB8AC3E}">
        <p14:creationId xmlns:p14="http://schemas.microsoft.com/office/powerpoint/2010/main" val="28036755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\\CNOCMF02\Staff_F$\kafranzknigh\Desktop\20002300_92e1_625x1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8599"/>
            <a:ext cx="5181600" cy="6485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1172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CNOCMF02\Staff_F$\kafranzknigh\Desktop\70827d927246df72dbd2ccbac521d4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00"/>
            <a:ext cx="5086350" cy="639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43600" y="2701706"/>
            <a:ext cx="2959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FOUNDATIONS</a:t>
            </a:r>
          </a:p>
        </p:txBody>
      </p:sp>
    </p:spTree>
    <p:extLst>
      <p:ext uri="{BB962C8B-B14F-4D97-AF65-F5344CB8AC3E}">
        <p14:creationId xmlns:p14="http://schemas.microsoft.com/office/powerpoint/2010/main" val="30232961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\\CNOCMF02\Staff_F$\kafranzknigh\Desktop\1820-1839-cotton-and-silk-corset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0"/>
            <a:ext cx="4181475" cy="657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4944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\\CNOCMF02\Staff_F$\kafranzknigh\Desktop\tumblr_inline_nlgyo3aRAG1t56ltq_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52400"/>
            <a:ext cx="4572000" cy="648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314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CNOCMF02\Staff_F$\kafranzknigh\Desktop\london-2012-belgravia-0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"/>
            <a:ext cx="8480227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69880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\\CNOCMF02\Staff_F$\kafranzknigh\Desktop\3bb4200cddab1677b2484b419fcf57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762000"/>
            <a:ext cx="4068328" cy="56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\\CNOCMF02\Staff_F$\kafranzknigh\Desktop\220px-Sleeve_plumper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66800"/>
            <a:ext cx="2914650" cy="4537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643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CNOCMF02\Staff_F$\kafranzknigh\Desktop\1820sdres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33400"/>
            <a:ext cx="5141842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49390" y="2998857"/>
            <a:ext cx="23943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DAY WEAR</a:t>
            </a:r>
          </a:p>
        </p:txBody>
      </p:sp>
    </p:spTree>
    <p:extLst>
      <p:ext uri="{BB962C8B-B14F-4D97-AF65-F5344CB8AC3E}">
        <p14:creationId xmlns:p14="http://schemas.microsoft.com/office/powerpoint/2010/main" val="37277538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CNOCMF02\Staff_F$\kafranzknigh\Desktop\silk-european-dress-ca-18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1329"/>
            <a:ext cx="3475413" cy="653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\\CNOCMF02\Staff_F$\kafranzknigh\Desktop\59_xl_AC044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-304800"/>
            <a:ext cx="5944514" cy="754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4349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\\CNOCMF02\Staff_F$\kafranzknigh\Desktop\fashion-plate-18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4038600" cy="6473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\\CNOCMF02\Staff_F$\kafranzknigh\Desktop\tumblr_inline_ntxwzuWSUG1r0jbj1_12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28600"/>
            <a:ext cx="3124200" cy="645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5670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\\CNOCMF02\Staff_F$\kafranzknigh\Desktop\e5e9ccfea33944830518eb7989f607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28600"/>
            <a:ext cx="3962400" cy="638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5459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\\CNOCMF02\Staff_F$\kafranzknigh\Desktop\53_xl_AC002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8600"/>
            <a:ext cx="5105400" cy="6330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4858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CNOCMF02\Staff_F$\kafranzknigh\Desktop\9c4464f86f9028c4ffb1a7e951c88c4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39486"/>
            <a:ext cx="3141322" cy="649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86400" y="1900052"/>
            <a:ext cx="29045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OUTERWEAR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2069329"/>
            <a:ext cx="1503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SPENCER</a:t>
            </a:r>
          </a:p>
        </p:txBody>
      </p:sp>
    </p:spTree>
    <p:extLst>
      <p:ext uri="{BB962C8B-B14F-4D97-AF65-F5344CB8AC3E}">
        <p14:creationId xmlns:p14="http://schemas.microsoft.com/office/powerpoint/2010/main" val="39720194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\\CNOCMF02\Staff_F$\kafranzknigh\Desktop\ced7cfb1e9806142219e07278450c05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294" y="294123"/>
            <a:ext cx="2451106" cy="625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\\CNOCMF02\Staff_F$\kafranzknigh\Desktop\fda0e59b206a3f5c6dcaea30a919629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94123"/>
            <a:ext cx="2971800" cy="6284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2899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\\CNOCMF02\Staff_F$\kafranzknigh\Desktop\16972744_1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52400"/>
            <a:ext cx="3172161" cy="641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50964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\\CNOCMF02\Staff_F$\kafranzknigh\Desktop\tumblr_ngiamzg9N21swhcebo1_12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4395485" cy="631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62600" y="2442358"/>
            <a:ext cx="17668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PELISSE</a:t>
            </a:r>
          </a:p>
        </p:txBody>
      </p:sp>
    </p:spTree>
    <p:extLst>
      <p:ext uri="{BB962C8B-B14F-4D97-AF65-F5344CB8AC3E}">
        <p14:creationId xmlns:p14="http://schemas.microsoft.com/office/powerpoint/2010/main" val="3759997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CNOCMF02\Staff_F$\kafranzknigh\Desktop\temperancehall_draw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3400"/>
            <a:ext cx="8801101" cy="572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9331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\\CNOCMF02\Staff_F$\kafranzknigh\Desktop\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04800"/>
            <a:ext cx="48006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9767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\\CNOCMF02\Staff_F$\kafranzknigh\Desktop\45a08180462a92fdb9c6ea4af14d97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52400"/>
            <a:ext cx="4419600" cy="6533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8968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CNOCMF02\Staff_F$\kafranzknigh\Desktop\e3b59623fc7c4740595cf5d80018a2b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57200"/>
            <a:ext cx="3660576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2514600"/>
            <a:ext cx="3156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EVENING WEAR</a:t>
            </a:r>
          </a:p>
        </p:txBody>
      </p:sp>
    </p:spTree>
    <p:extLst>
      <p:ext uri="{BB962C8B-B14F-4D97-AF65-F5344CB8AC3E}">
        <p14:creationId xmlns:p14="http://schemas.microsoft.com/office/powerpoint/2010/main" val="25065118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CNOCMF02\Staff_F$\kafranzknigh\Desktop\regencyhair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8429037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2350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CNOCMF02\Staff_F$\kafranzknigh\Desktop\2006AH08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52400"/>
            <a:ext cx="4724400" cy="6479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6304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CNOCMF02\Staff_F$\kafranzknigh\Desktop\c98597c7989f0faf0c88ffa17e6f3d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85210"/>
            <a:ext cx="3886200" cy="622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\\CNOCMF02\Staff_F$\kafranzknigh\Desktop\1820-belleassembl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71153"/>
            <a:ext cx="2638636" cy="625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8800" y="5925746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1820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53586" y="5795613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1825</a:t>
            </a:r>
          </a:p>
        </p:txBody>
      </p:sp>
    </p:spTree>
    <p:extLst>
      <p:ext uri="{BB962C8B-B14F-4D97-AF65-F5344CB8AC3E}">
        <p14:creationId xmlns:p14="http://schemas.microsoft.com/office/powerpoint/2010/main" val="6632882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\\CNOCMF02\Staff_F$\kafranzknigh\Desktop\Wool-dress-1815-20-America-MFA-46.12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4191000" cy="635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\\CNOCMF02\Staff_F$\kafranzknigh\Desktop\Wool-dress-1815-20-MFA-46.12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201" y="228600"/>
            <a:ext cx="4243460" cy="635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5143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CNOCMF02\Staff_F$\kafranzknigh\Desktop\1820s_ceremonial_dress_of_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4671901" cy="650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62600" y="2514600"/>
            <a:ext cx="27829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COURT DRESS</a:t>
            </a:r>
          </a:p>
        </p:txBody>
      </p:sp>
    </p:spTree>
    <p:extLst>
      <p:ext uri="{BB962C8B-B14F-4D97-AF65-F5344CB8AC3E}">
        <p14:creationId xmlns:p14="http://schemas.microsoft.com/office/powerpoint/2010/main" val="19620751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\\CNOCMF02\Staff_F$\kafranzknigh\Desktop\Court Dress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29504"/>
            <a:ext cx="3657600" cy="656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\\CNOCMF02\Staff_F$\kafranzknigh\Desktop\Court Dress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114" y="1242050"/>
            <a:ext cx="5438486" cy="317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1967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\\CNOCMF02\Staff_F$\kafranzknigh\Desktop\41c90201038d5f90f4795c79e777ae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219" y="228600"/>
            <a:ext cx="3461863" cy="646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8730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CNOCMF02\Staff_F$\kafranzknigh\Desktop\LES026-lagrang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33400"/>
            <a:ext cx="7610475" cy="588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1583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\\CNOCMF02\Staff_F$\kafranzknigh\Desktop\4ab415f6c724bf46319a6b0e9be1fa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2400"/>
            <a:ext cx="4393526" cy="652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8675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CNOCMF02\Staff_F$\kafranzknigh\Desktop\2012FH79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92" y="236021"/>
            <a:ext cx="4873707" cy="649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38800" y="2590800"/>
            <a:ext cx="26885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MOURNING</a:t>
            </a:r>
          </a:p>
        </p:txBody>
      </p:sp>
    </p:spTree>
    <p:extLst>
      <p:ext uri="{BB962C8B-B14F-4D97-AF65-F5344CB8AC3E}">
        <p14:creationId xmlns:p14="http://schemas.microsoft.com/office/powerpoint/2010/main" val="38045272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\\CNOCMF02\Staff_F$\kafranzknigh\Desktop\1820-assmeblee-mourninggeor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28600"/>
            <a:ext cx="3827117" cy="640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3997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\\CNOCMF02\Staff_F$\kafranzknigh\Desktop\fe42be0bd5d7b4accaaee8f4fbf965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28600"/>
            <a:ext cx="4071543" cy="633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6504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\\CNOCMF02\Staff_F$\kafranzknigh\Desktop\240058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09600"/>
            <a:ext cx="7620000" cy="547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37358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\\CNOCMF02\Staff_F$\kafranzknigh\Desktop\gre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33400"/>
            <a:ext cx="8080647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16530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4B8641-69A0-495C-AC9E-5FFC95F285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3125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41A1C5-DADB-460D-A906-A9427B05E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83432"/>
            <a:ext cx="7391400" cy="574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4726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A244B7-4876-45E7-A1A2-B418FA060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28600"/>
            <a:ext cx="5638800" cy="640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2969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8ABF4C-B508-4E7B-893D-1E6F778373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762000"/>
            <a:ext cx="8231297" cy="532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77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CNOCMF02\Staff_F$\kafranzknigh\Desktop\regenc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762000"/>
            <a:ext cx="7405352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55503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\\CNOCMF02\Staff_F$\kafranzknigh\Desktop\61_xl_AC047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33400"/>
            <a:ext cx="3123362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2819400"/>
            <a:ext cx="35280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ACCESSORIES</a:t>
            </a:r>
          </a:p>
        </p:txBody>
      </p:sp>
    </p:spTree>
    <p:extLst>
      <p:ext uri="{BB962C8B-B14F-4D97-AF65-F5344CB8AC3E}">
        <p14:creationId xmlns:p14="http://schemas.microsoft.com/office/powerpoint/2010/main" val="7041237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\\CNOCMF02\Staff_F$\kafranzknigh\Desktop\0195a02313601e506264b9f1de090e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04800"/>
            <a:ext cx="5829300" cy="633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90600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\\CNOCMF02\Staff_F$\kafranzknigh\Desktop\55_xl_AC006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04800"/>
            <a:ext cx="5943600" cy="628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5834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\\CNOCMF02\Staff_F$\kafranzknigh\Desktop\3d67d339e2b0248a2f1917109409911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199" y="237506"/>
            <a:ext cx="4288755" cy="646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8479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\\CNOCMF02\Staff_F$\kafranzknigh\Desktop\1820s-sho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8241068" cy="429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29000" y="5663625"/>
            <a:ext cx="21260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FOOTWEAR</a:t>
            </a:r>
          </a:p>
        </p:txBody>
      </p:sp>
    </p:spTree>
    <p:extLst>
      <p:ext uri="{BB962C8B-B14F-4D97-AF65-F5344CB8AC3E}">
        <p14:creationId xmlns:p14="http://schemas.microsoft.com/office/powerpoint/2010/main" val="31663742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CNOCMF02\Staff_F$\kafranzknigh\Desktop\9073669437_b23dc0d01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" y="381000"/>
            <a:ext cx="7843615" cy="613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316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CNOCMF02\Staff_F$\kafranzknigh\Desktop\9073662759_71ff2a75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3376"/>
            <a:ext cx="82296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6556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\\CNOCMF02\Staff_F$\kafranzknigh\Desktop\maria-amalia-wittelsbach-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04800"/>
            <a:ext cx="4427880" cy="629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1981200"/>
            <a:ext cx="285193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/>
              <a:t>HAIR </a:t>
            </a:r>
          </a:p>
          <a:p>
            <a:pPr algn="ctr"/>
            <a:r>
              <a:rPr lang="en-US" sz="4400" dirty="0"/>
              <a:t>&amp; </a:t>
            </a:r>
          </a:p>
          <a:p>
            <a:pPr algn="ctr"/>
            <a:r>
              <a:rPr lang="en-US" sz="4400" dirty="0"/>
              <a:t>COSMETICS</a:t>
            </a:r>
          </a:p>
        </p:txBody>
      </p:sp>
    </p:spTree>
    <p:extLst>
      <p:ext uri="{BB962C8B-B14F-4D97-AF65-F5344CB8AC3E}">
        <p14:creationId xmlns:p14="http://schemas.microsoft.com/office/powerpoint/2010/main" val="35548183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\\CNOCMF02\Staff_F$\kafranzknigh\Desktop\1827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04800"/>
            <a:ext cx="5181600" cy="623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8463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CNOCMF02\Staff_F$\kafranzknigh\Desktop\3726bdebac69154db1a3cd556be224c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48244"/>
            <a:ext cx="4211637" cy="58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00" y="2696611"/>
            <a:ext cx="29669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MENSWEAR</a:t>
            </a:r>
          </a:p>
        </p:txBody>
      </p:sp>
    </p:spTree>
    <p:extLst>
      <p:ext uri="{BB962C8B-B14F-4D97-AF65-F5344CB8AC3E}">
        <p14:creationId xmlns:p14="http://schemas.microsoft.com/office/powerpoint/2010/main" val="2431012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CNOCMF02\Staff_F$\kafranzknigh\Desktop\984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199"/>
            <a:ext cx="8001000" cy="613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1921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\\CNOCMF02\Staff_F$\kafranzknigh\Desktop\1829ge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52400"/>
            <a:ext cx="3769392" cy="639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69751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\\CNOCMF02\Staff_F$\kafranzknigh\Desktop\The_Great_Longchamps_day,_18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655" y="228600"/>
            <a:ext cx="4419600" cy="6486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362598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CNOCMF02\Staff_F$\kafranzknigh\Desktop\7d2e0523b445e2c716b0773a87a429a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7146"/>
            <a:ext cx="4267200" cy="665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836189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\\CNOCMF02\Staff_F$\kafranzknigh\Desktop\AC1993_127_1-6d1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80999"/>
            <a:ext cx="4114800" cy="632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680635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CNOCMF02\Staff_F$\kafranzknigh\Desktop\47b4616efb167cc8c95ee9b49b25f29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13647"/>
            <a:ext cx="3657600" cy="6493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775009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CNOCMF02\Staff_F$\kafranzknigh\Desktop\98564a54a95c47826a9fa6f3be82570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28599"/>
            <a:ext cx="3886200" cy="651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18372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CNOCMF02\Staff_F$\kafranzknigh\Desktop\Pingret_Meerscha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"/>
            <a:ext cx="4800600" cy="655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505247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CNOCMF02\Staff_F$\kafranzknigh\Desktop\tumblr_inline_nlvx8qTSii1t56ltq_12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52400"/>
            <a:ext cx="2899385" cy="658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58273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\\CNOCMF02\Staff_F$\kafranzknigh\Desktop\portrait-of-conte-ninni-18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8600"/>
            <a:ext cx="5410200" cy="6468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53258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CNOCMF02\Staff_F$\kafranzknigh\Desktop\116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6833"/>
            <a:ext cx="8534400" cy="620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57400" y="762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/>
              <a:t>FASHION  COMMENTARY</a:t>
            </a:r>
          </a:p>
        </p:txBody>
      </p:sp>
    </p:spTree>
    <p:extLst>
      <p:ext uri="{BB962C8B-B14F-4D97-AF65-F5344CB8AC3E}">
        <p14:creationId xmlns:p14="http://schemas.microsoft.com/office/powerpoint/2010/main" val="2123396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\\CNOCMF02\Staff_F$\kafranzknigh\Desktop\tumblr_mb6ln6TRO31qidnqfo1_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"/>
            <a:ext cx="5638800" cy="636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56008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CNOCMF02\Staff_F$\kafranzknigh\Desktop\6a00ccff930f92d75600e398d984c10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304800"/>
            <a:ext cx="8527403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89106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\\CNOCMF02\Staff_F$\kafranzknigh\Desktop\4644671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95" y="838200"/>
            <a:ext cx="8517729" cy="522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705715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67000" y="2438400"/>
            <a:ext cx="388119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1830-1839</a:t>
            </a:r>
          </a:p>
        </p:txBody>
      </p:sp>
    </p:spTree>
    <p:extLst>
      <p:ext uri="{BB962C8B-B14F-4D97-AF65-F5344CB8AC3E}">
        <p14:creationId xmlns:p14="http://schemas.microsoft.com/office/powerpoint/2010/main" val="380613457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\\CNOCMF02\Staff_F$\kafranzknigh\Desktop\cd6ccba67008da53765b004d180544d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85895"/>
            <a:ext cx="4762500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7173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\\CNOCMF02\Staff_F$\kafranzknigh\Desktop\da096145395c64883507c38935ac1a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52400"/>
            <a:ext cx="4499212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68509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\\CNOCMF02\Staff_F$\kafranzknigh\Desktop\3b22425c62621d89e7548dc1560c4e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28599"/>
            <a:ext cx="5334000" cy="639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72425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\\CNOCMF02\Staff_F$\kafranzknigh\Desktop\294235fc56caf7e932362f8a9d7675b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634" y="304800"/>
            <a:ext cx="5181600" cy="633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06926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\\CNOCMF02\Staff_F$\kafranzknigh\Desktop\177ef63cb15d0013acad239619a5beb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4953000" cy="6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509086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\\CNOCMF02\Staff_F$\kafranzknigh\Desktop\Mr-Hutchins-ca-1835-font-b-Gentleman-b-font-font-b-Portrait-b-font-Oil-Paint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377" y="228600"/>
            <a:ext cx="4942485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909780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\\CNOCMF02\Staff_F$\kafranzknigh\Desktop\blondel-18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64172"/>
            <a:ext cx="5181600" cy="646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362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CNOCMF02\Staff_F$\kafranzknigh\Desktop\Ackermanns-Repository-1815-v14-Furniture-plate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4" y="762000"/>
            <a:ext cx="8277225" cy="525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4829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\\CNOCMF02\Staff_F$\kafranzknigh\Desktop\07_philip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31618"/>
            <a:ext cx="5410200" cy="663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2760850"/>
            <a:ext cx="26532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FOUNDATIONS</a:t>
            </a:r>
          </a:p>
        </p:txBody>
      </p:sp>
    </p:spTree>
    <p:extLst>
      <p:ext uri="{BB962C8B-B14F-4D97-AF65-F5344CB8AC3E}">
        <p14:creationId xmlns:p14="http://schemas.microsoft.com/office/powerpoint/2010/main" val="253320027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\\CNOCMF02\Staff_F$\kafranzknigh\Desktop\82563a050ee145859ecf58622a2a60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8600"/>
            <a:ext cx="5141930" cy="642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05411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\\CNOCMF02\Staff_F$\kafranzknigh\Desktop\1830-1835-cotton-cors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04800"/>
            <a:ext cx="4262437" cy="6120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18691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\\CNOCMF02\Staff_F$\kafranzknigh\Desktop\self fastening corset lacing example 1830-18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28600"/>
            <a:ext cx="4559772" cy="616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59694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\\CNOCMF02\Staff_F$\kafranzknigh\Desktop\1830s-corded-petticoa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284" y="152400"/>
            <a:ext cx="4195937" cy="651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193731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\\CNOCMF02\Staff_F$\kafranzknigh\Desktop\petsleev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609600"/>
            <a:ext cx="3708400" cy="589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41838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38800" y="2590800"/>
            <a:ext cx="20692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DAYWEAR</a:t>
            </a:r>
          </a:p>
        </p:txBody>
      </p:sp>
      <p:pic>
        <p:nvPicPr>
          <p:cNvPr id="28675" name="Picture 3" descr="\\CNOCMF02\Staff_F$\kafranzknigh\Desktop\ee9b95e1fbb535a0a996037d4fcc93e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4648200" cy="630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1439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\\CNOCMF02\Staff_F$\kafranzknigh\Desktop\05b243f11fb463a2188b5571392b54f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6151"/>
            <a:ext cx="4424445" cy="643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69467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CNOCMF02\Staff_F$\kafranzknigh\Desktop\8d8695cc8122426c16af492cda4308c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25631"/>
            <a:ext cx="3962400" cy="642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78801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\\CNOCMF02\Staff_F$\kafranzknigh\Desktop\5ee5ebcc32df89eaad73d4b470dc6ba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52400"/>
            <a:ext cx="4724400" cy="6341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1658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CNOCMF02\Staff_F$\kafranzknigh\Desktop\bca8b088695f7c67fc10bcc69ba326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00"/>
            <a:ext cx="82550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11691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\\CNOCMF02\Staff_F$\kafranzknigh\Desktop\5bc849d4fbcbc7df45546dfe61e5a3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28600"/>
            <a:ext cx="4507847" cy="643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03851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\\CNOCMF02\Staff_F$\kafranzknigh\Desktop\2006BG4483_jpg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3135"/>
            <a:ext cx="7848600" cy="625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990600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1835</a:t>
            </a:r>
          </a:p>
        </p:txBody>
      </p:sp>
    </p:spTree>
    <p:extLst>
      <p:ext uri="{BB962C8B-B14F-4D97-AF65-F5344CB8AC3E}">
        <p14:creationId xmlns:p14="http://schemas.microsoft.com/office/powerpoint/2010/main" val="313179654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\\CNOCMF02\Staff_F$\kafranzknigh\Desktop\262eede5d8fded4c2553dd171b9351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04800"/>
            <a:ext cx="6171465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01521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\\CNOCMF02\Staff_F$\kafranzknigh\Desktop\c3a1e2e0a867e04c6dfd9cd92a2aa6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50398"/>
            <a:ext cx="4387850" cy="6401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941858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\\CNOCMF02\Staff_F$\kafranzknigh\Desktop\ba440f4ece3ade70eb37f0184e08026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21" y="195512"/>
            <a:ext cx="4343400" cy="643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59" name="Picture 3" descr="\\CNOCMF02\Staff_F$\kafranzknigh\Desktop\529e4d463b0f5c8623fb86afdec3d9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639" y="195512"/>
            <a:ext cx="3658817" cy="643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640212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\\CNOCMF02\Staff_F$\kafranzknigh\Desktop\7be8f8adad39cc5db0d0fa4f073ac83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52399"/>
            <a:ext cx="3505200" cy="654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86112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\\CNOCMF02\Staff_F$\kafranzknigh\Desktop\ef0ef5e68c712ee2c20bf1b5052f9c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52400"/>
            <a:ext cx="3657600" cy="65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70010" y="5410200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1838</a:t>
            </a:r>
          </a:p>
        </p:txBody>
      </p:sp>
    </p:spTree>
    <p:extLst>
      <p:ext uri="{BB962C8B-B14F-4D97-AF65-F5344CB8AC3E}">
        <p14:creationId xmlns:p14="http://schemas.microsoft.com/office/powerpoint/2010/main" val="45617749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\\CNOCMF02\Staff_F$\kafranzknigh\Desktop\0fd70ea66b03fe8ab6d79ef043ac4b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62197"/>
            <a:ext cx="3962400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" y="2749936"/>
            <a:ext cx="29045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OUTERWEAR</a:t>
            </a:r>
          </a:p>
        </p:txBody>
      </p:sp>
    </p:spTree>
    <p:extLst>
      <p:ext uri="{BB962C8B-B14F-4D97-AF65-F5344CB8AC3E}">
        <p14:creationId xmlns:p14="http://schemas.microsoft.com/office/powerpoint/2010/main" val="285732644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\\CNOCMF02\Staff_F$\kafranzknigh\Desktop\1829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25" y="355600"/>
            <a:ext cx="2743200" cy="603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7" name="Picture 3" descr="\\CNOCMF02\Staff_F$\kafranzknigh\Desktop\1829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20964"/>
            <a:ext cx="2774199" cy="627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295953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\\CNOCMF02\Staff_F$\kafranzknigh\Desktop\2545a06f3102738e661eeb55edf186a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04800"/>
            <a:ext cx="6477000" cy="622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356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60</Words>
  <Application>Microsoft Office PowerPoint</Application>
  <PresentationFormat>On-screen Show (4:3)</PresentationFormat>
  <Paragraphs>37</Paragraphs>
  <Slides>156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156</vt:i4>
      </vt:variant>
    </vt:vector>
  </HeadingPairs>
  <TitlesOfParts>
    <vt:vector size="159" baseType="lpstr">
      <vt:lpstr>Arial</vt:lpstr>
      <vt:lpstr>Calibri</vt:lpstr>
      <vt:lpstr>Office Theme</vt:lpstr>
      <vt:lpstr>1820s-1830s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1820-1829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Seattle Public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1820-1829</dc:title>
  <dc:creator>Franz-Knight, Kira A</dc:creator>
  <cp:lastModifiedBy>Franz-Knight, Kira A</cp:lastModifiedBy>
  <cp:revision>50</cp:revision>
  <dcterms:created xsi:type="dcterms:W3CDTF">2015-10-27T16:21:54Z</dcterms:created>
  <dcterms:modified xsi:type="dcterms:W3CDTF">2018-11-06T22:49:59Z</dcterms:modified>
</cp:coreProperties>
</file>