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77" r:id="rId10"/>
    <p:sldId id="283" r:id="rId11"/>
    <p:sldId id="284" r:id="rId12"/>
    <p:sldId id="286" r:id="rId13"/>
    <p:sldId id="287" r:id="rId14"/>
    <p:sldId id="285" r:id="rId15"/>
    <p:sldId id="275" r:id="rId16"/>
    <p:sldId id="276" r:id="rId17"/>
    <p:sldId id="279" r:id="rId18"/>
    <p:sldId id="269" r:id="rId19"/>
    <p:sldId id="278" r:id="rId20"/>
    <p:sldId id="268" r:id="rId21"/>
    <p:sldId id="274" r:id="rId22"/>
    <p:sldId id="270" r:id="rId23"/>
    <p:sldId id="272" r:id="rId24"/>
    <p:sldId id="265" r:id="rId25"/>
    <p:sldId id="280" r:id="rId26"/>
    <p:sldId id="266" r:id="rId27"/>
    <p:sldId id="267" r:id="rId28"/>
    <p:sldId id="281" r:id="rId29"/>
    <p:sldId id="282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5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6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9DF65-DD25-4AF3-B807-95DFE478EDBF}" type="datetimeFigureOut">
              <a:rPr lang="en-US" smtClean="0"/>
              <a:t>10/12/2015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001C9-65B1-49D0-86AB-2F22CA22B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95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9DF65-DD25-4AF3-B807-95DFE478EDBF}" type="datetimeFigureOut">
              <a:rPr lang="en-US" smtClean="0"/>
              <a:t>10/12/2015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001C9-65B1-49D0-86AB-2F22CA22B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337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9DF65-DD25-4AF3-B807-95DFE478EDBF}" type="datetimeFigureOut">
              <a:rPr lang="en-US" smtClean="0"/>
              <a:t>10/12/2015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001C9-65B1-49D0-86AB-2F22CA22B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074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9DF65-DD25-4AF3-B807-95DFE478EDBF}" type="datetimeFigureOut">
              <a:rPr lang="en-US" smtClean="0"/>
              <a:t>10/12/2015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001C9-65B1-49D0-86AB-2F22CA22B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963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9DF65-DD25-4AF3-B807-95DFE478EDBF}" type="datetimeFigureOut">
              <a:rPr lang="en-US" smtClean="0"/>
              <a:t>10/12/2015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001C9-65B1-49D0-86AB-2F22CA22B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070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9DF65-DD25-4AF3-B807-95DFE478EDBF}" type="datetimeFigureOut">
              <a:rPr lang="en-US" smtClean="0"/>
              <a:t>10/12/2015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001C9-65B1-49D0-86AB-2F22CA22B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279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9DF65-DD25-4AF3-B807-95DFE478EDBF}" type="datetimeFigureOut">
              <a:rPr lang="en-US" smtClean="0"/>
              <a:t>10/12/2015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001C9-65B1-49D0-86AB-2F22CA22B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937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9DF65-DD25-4AF3-B807-95DFE478EDBF}" type="datetimeFigureOut">
              <a:rPr lang="en-US" smtClean="0"/>
              <a:t>10/12/2015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001C9-65B1-49D0-86AB-2F22CA22B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685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9DF65-DD25-4AF3-B807-95DFE478EDBF}" type="datetimeFigureOut">
              <a:rPr lang="en-US" smtClean="0"/>
              <a:t>10/12/2015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001C9-65B1-49D0-86AB-2F22CA22B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689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9DF65-DD25-4AF3-B807-95DFE478EDBF}" type="datetimeFigureOut">
              <a:rPr lang="en-US" smtClean="0"/>
              <a:t>10/12/2015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001C9-65B1-49D0-86AB-2F22CA22B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316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9DF65-DD25-4AF3-B807-95DFE478EDBF}" type="datetimeFigureOut">
              <a:rPr lang="en-US" smtClean="0"/>
              <a:t>10/12/2015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001C9-65B1-49D0-86AB-2F22CA22B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581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99DF65-DD25-4AF3-B807-95DFE478EDBF}" type="datetimeFigureOut">
              <a:rPr lang="en-US" smtClean="0"/>
              <a:t>10/12/2015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1001C9-65B1-49D0-86AB-2F22CA22B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7266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9777" y="2521352"/>
            <a:ext cx="48061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US" sz="4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– 14</a:t>
            </a:r>
            <a:r>
              <a:rPr lang="en-US" sz="4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Centuries</a:t>
            </a:r>
          </a:p>
        </p:txBody>
      </p:sp>
    </p:spTree>
    <p:extLst>
      <p:ext uri="{BB962C8B-B14F-4D97-AF65-F5344CB8AC3E}">
        <p14:creationId xmlns:p14="http://schemas.microsoft.com/office/powerpoint/2010/main" val="28906127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\\CNOCMF02\Staff_F$\kafranzknigh\Desktop\goldennasridtexti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3400"/>
            <a:ext cx="8614343" cy="5709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86691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\\CNOCMF02\Staff_F$\kafranzknigh\Desktop\108.MedievalVictorian.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13114"/>
            <a:ext cx="8696522" cy="3613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47132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\\CNOCMF02\Staff_F$\kafranzknigh\Desktop\mac18r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73" y="381000"/>
            <a:ext cx="7840608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90800" y="5867400"/>
            <a:ext cx="12538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TUNIC</a:t>
            </a:r>
            <a:endParaRPr lang="en-US" sz="3200" b="1" dirty="0"/>
          </a:p>
        </p:txBody>
      </p:sp>
      <p:cxnSp>
        <p:nvCxnSpPr>
          <p:cNvPr id="4" name="Straight Arrow Connector 3"/>
          <p:cNvCxnSpPr>
            <a:stCxn id="2" idx="0"/>
          </p:cNvCxnSpPr>
          <p:nvPr/>
        </p:nvCxnSpPr>
        <p:spPr>
          <a:xfrm flipH="1" flipV="1">
            <a:off x="3217734" y="2514600"/>
            <a:ext cx="1" cy="33528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473496" y="5867400"/>
            <a:ext cx="19090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BREECHES</a:t>
            </a:r>
            <a:endParaRPr lang="en-US" sz="3200" b="1" dirty="0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5486400" y="3167390"/>
            <a:ext cx="2" cy="270001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26473" y="5892138"/>
            <a:ext cx="11160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HOSE</a:t>
            </a:r>
            <a:endParaRPr lang="en-US" sz="3200" b="1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1066800" y="4038600"/>
            <a:ext cx="2" cy="1962397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89909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\\CNOCMF02\Staff_F$\kafranzknigh\Desktop\0caae2960e46a2c40e8c807b88d37e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90600"/>
            <a:ext cx="3456794" cy="4532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1" name="Picture 3" descr="\\CNOCMF02\Staff_F$\kafranzknigh\Desktop\braies_point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143000"/>
            <a:ext cx="3484229" cy="388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03421" y="5292008"/>
            <a:ext cx="29906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BRAIES (or BREECHES)</a:t>
            </a:r>
          </a:p>
          <a:p>
            <a:pPr algn="ctr"/>
            <a:r>
              <a:rPr lang="en-US" sz="2400" b="1" dirty="0" smtClean="0"/>
              <a:t>WITH POINTS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5913578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\\CNOCMF02\Staff_F$\kafranzknigh\Desktop\macbiblebrai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838200"/>
            <a:ext cx="2362200" cy="5522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3" name="Picture 3" descr="\\CNOCMF02\Staff_F$\kafranzknigh\Desktop\otm18rc&amp;ddetail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838200"/>
            <a:ext cx="3495675" cy="528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00347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\\CNOCMF02\Staff_F$\kafranzknigh\Desktop\swiss.12th.mens.bliau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558" y="605204"/>
            <a:ext cx="5715000" cy="5671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5042" y="2349335"/>
            <a:ext cx="13676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TUNIC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7772400" y="4876800"/>
            <a:ext cx="9861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HOSE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79866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\\CNOCMF02\Staff_F$\kafranzknigh\Desktop\4-terences-comedies-st-albans-abbey-mid-12th-century-folio-10-rec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78" y="606529"/>
            <a:ext cx="7680325" cy="521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57600" y="5910628"/>
            <a:ext cx="12804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COTE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629578" y="3032166"/>
            <a:ext cx="16401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MANTLE</a:t>
            </a:r>
            <a:endParaRPr lang="en-US" sz="3200" b="1" dirty="0">
              <a:solidFill>
                <a:schemeClr val="bg1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524000" y="2438402"/>
            <a:ext cx="609600" cy="68579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4469740" y="4267200"/>
            <a:ext cx="1016660" cy="1669654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2269771" y="3429000"/>
            <a:ext cx="1723268" cy="2519729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28223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\\CNOCMF02\Staff_F$\kafranzknigh\Desktop\grammatic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28600"/>
            <a:ext cx="3825875" cy="5930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32698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\\CNOCMF02\Staff_F$\kafranzknigh\Desktop\11cwom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609600"/>
            <a:ext cx="4724400" cy="5811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51722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\\CNOCMF02\Staff_F$\kafranzknigh\Desktop\5-example-of-knotted-sleeves-angers-bm-ms-0243-f077v-fin-xii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04800"/>
            <a:ext cx="4114800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5669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618" name="Picture 2" descr="\\CNOCMF02\Staff_F$\kafranzknigh\Desktop\laon_cathedral_notre_da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98" y="533400"/>
            <a:ext cx="7822322" cy="5462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35562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CNOCMF02\Staff_F$\kafranzknigh\Desktop\Angers_Cathedral_sculpture_at_west_door_TTaylor_bliau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76200"/>
            <a:ext cx="2657830" cy="664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1886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\\CNOCMF02\Staff_F$\kafranzknigh\Desktop\d0e5c7579ff8d5ca08a0c24cbb675b3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57199"/>
            <a:ext cx="4102196" cy="5988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934200" y="2450810"/>
            <a:ext cx="16113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MANTLE</a:t>
            </a:r>
            <a:endParaRPr lang="en-US" sz="3200" dirty="0"/>
          </a:p>
        </p:txBody>
      </p:sp>
      <p:cxnSp>
        <p:nvCxnSpPr>
          <p:cNvPr id="4" name="Straight Arrow Connector 3"/>
          <p:cNvCxnSpPr>
            <a:stCxn id="2" idx="1"/>
          </p:cNvCxnSpPr>
          <p:nvPr/>
        </p:nvCxnSpPr>
        <p:spPr>
          <a:xfrm flipH="1">
            <a:off x="4953000" y="2743198"/>
            <a:ext cx="1981200" cy="0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85010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\\CNOCMF02\Staff_F$\kafranzknigh\Desktop\3225642333cd991dd63d0ff75c844a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3554307" cy="5159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\\CNOCMF02\Staff_F$\kafranzknigh\Desktop\8ba68fc1ba135882c7376a5a99465e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81000"/>
            <a:ext cx="2839851" cy="631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00200" y="5791200"/>
            <a:ext cx="17341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SURCOTE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348693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\\CNOCMF02\Staff_F$\kafranzknigh\Desktop\otm15vd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81000"/>
            <a:ext cx="5320620" cy="6086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19217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41588" y="0"/>
            <a:ext cx="39719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3223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\\CNOCMF02\Staff_F$\kafranzknigh\Desktop\d3df629cceb964ce75de95ecc2a72a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199" y="533400"/>
            <a:ext cx="3760787" cy="6007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00823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0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47900" y="0"/>
            <a:ext cx="4533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9250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07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5038" y="0"/>
            <a:ext cx="46291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2674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\\CNOCMF02\Staff_F$\kafranzknigh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00200"/>
            <a:ext cx="6283325" cy="3474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76521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\\CNOCMF02\Staff_F$\kafranzknigh\Desktop\IMG_1619.early medieval shoe found in bog, Coolatoor, Co. Westmeath.compress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8128001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5794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642" name="Picture 2" descr="\\CNOCMF02\Staff_F$\kafranzknigh\Desktop\70256e40d311533ed23a568deba849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0"/>
            <a:ext cx="8588009" cy="506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7555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668" name="Picture 4" descr="\\CNOCMF02\Staff_F$\kafranzknigh\Desktop\33393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85" y="228600"/>
            <a:ext cx="8638699" cy="647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4894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62" name="Picture 2" descr="\\CNOCMF02\Staff_F$\kafranzknigh\Desktop\article-1203368-05E78873000005DC-629_634x4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56846"/>
            <a:ext cx="8171650" cy="5284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6444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690" name="Picture 2" descr="\\CNOCMF02\Staff_F$\kafranzknigh\Desktop\ac9b25ad1b006f38ee3c29981551d4b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"/>
            <a:ext cx="7486650" cy="562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36802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738" name="Picture 2" descr="\\CNOCMF02\Staff_F$\kafranzknigh\Desktop\stbg-chest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01398"/>
            <a:ext cx="6400800" cy="544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3912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786" name="Picture 2" descr="\\CNOCMF02\Staff_F$\kafranzknigh\Desktop\mV2Ucl1IIY8b0ITikk-Vu-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590800"/>
            <a:ext cx="4320595" cy="399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\\CNOCMF02\Staff_F$\kafranzknigh\Desktop\Agnolo_Gaddi_-_Discovery_of_the_True_Cross_-_WGA0836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38200"/>
            <a:ext cx="4171950" cy="33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96679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\\CNOCMF02\Staff_F$\kafranzknigh\Desktop\tumblr_lqjk7z4Atr1qggdq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31854"/>
            <a:ext cx="4067175" cy="598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82477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20</Words>
  <Application>Microsoft Office PowerPoint</Application>
  <PresentationFormat>On-screen Show (4:3)</PresentationFormat>
  <Paragraphs>12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Seattle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Franz-Knight, Kira A</dc:creator>
  <cp:lastModifiedBy>Franz-Knight, Kira A</cp:lastModifiedBy>
  <cp:revision>7</cp:revision>
  <dcterms:created xsi:type="dcterms:W3CDTF">2015-10-12T17:36:38Z</dcterms:created>
  <dcterms:modified xsi:type="dcterms:W3CDTF">2015-10-12T21:05:58Z</dcterms:modified>
</cp:coreProperties>
</file>